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media/media1.mp4" ContentType="video/unknown"/>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1pPr>
    <a:lvl2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2pPr>
    <a:lvl3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3pPr>
    <a:lvl4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4pPr>
    <a:lvl5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5pPr>
    <a:lvl6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6pPr>
    <a:lvl7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7pPr>
    <a:lvl8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8pPr>
    <a:lvl9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rgbClr val="CAD5E6"/>
          </a:solidFill>
        </a:fill>
      </a:tcStyle>
    </a:wholeTbl>
    <a:band2H>
      <a:tcTxStyle b="def" i="def"/>
      <a:tcStyle>
        <a:tcBdr/>
        <a:fill>
          <a:solidFill>
            <a:srgbClr val="E6EBF3"/>
          </a:solidFill>
        </a:fill>
      </a:tcStyle>
    </a:band2H>
    <a:firstCol>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chemeClr val="accent1"/>
          </a:solidFill>
        </a:fill>
      </a:tcStyle>
    </a:firstCol>
    <a:la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381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chemeClr val="accent1"/>
          </a:solidFill>
        </a:fill>
      </a:tcStyle>
    </a:lastRow>
    <a:fir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381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rgbClr val="CBE4CA"/>
          </a:solidFill>
        </a:fill>
      </a:tcStyle>
    </a:wholeTbl>
    <a:band2H>
      <a:tcTxStyle b="def" i="def"/>
      <a:tcStyle>
        <a:tcBdr/>
        <a:fill>
          <a:solidFill>
            <a:srgbClr val="E7F2E6"/>
          </a:solidFill>
        </a:fill>
      </a:tcStyle>
    </a:band2H>
    <a:firstCol>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chemeClr val="accent3"/>
          </a:solidFill>
        </a:fill>
      </a:tcStyle>
    </a:firstCol>
    <a:la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381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chemeClr val="accent3"/>
          </a:solidFill>
        </a:fill>
      </a:tcStyle>
    </a:lastRow>
    <a:fir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381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rgbClr val="ECCBD6"/>
          </a:solidFill>
        </a:fill>
      </a:tcStyle>
    </a:wholeTbl>
    <a:band2H>
      <a:tcTxStyle b="def" i="def"/>
      <a:tcStyle>
        <a:tcBdr/>
        <a:fill>
          <a:solidFill>
            <a:srgbClr val="F6E7EC"/>
          </a:solidFill>
        </a:fill>
      </a:tcStyle>
    </a:band2H>
    <a:firstCol>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chemeClr val="accent6"/>
          </a:solidFill>
        </a:fill>
      </a:tcStyle>
    </a:firstCol>
    <a:la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381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chemeClr val="accent6"/>
          </a:solidFill>
        </a:fill>
      </a:tcStyle>
    </a:lastRow>
    <a:fir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381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BE00FF"/>
          </a:solidFill>
        </a:fill>
      </a:tcStyle>
    </a:band2H>
    <a:firstCol>
      <a:tcTxStyle b="on" i="off">
        <a:fontRef idx="major">
          <a:srgbClr val="BE00FF"/>
        </a:fontRef>
        <a:srgbClr val="BE00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BE00FF"/>
          </a:solidFill>
        </a:fill>
      </a:tcStyle>
    </a:lastRow>
    <a:firstRow>
      <a:tcTxStyle b="on" i="off">
        <a:fontRef idx="major">
          <a:srgbClr val="BE00FF"/>
        </a:fontRef>
        <a:srgbClr val="BE00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rgbClr val="000000"/>
          </a:solidFill>
        </a:fill>
      </a:tcStyle>
    </a:firstCol>
    <a:la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381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rgbClr val="000000"/>
          </a:solidFill>
        </a:fill>
      </a:tcStyle>
    </a:lastRow>
    <a:fir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381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rgbClr val="000000"/>
          </a:solidFill>
        </a:fill>
      </a:tcStyle>
    </a:firstRow>
  </a:tblStyle>
  <a:tblStyle styleId="{2708684C-4D16-4618-839F-0558EEFCDFE6}" styleName="">
    <a:tblBg/>
    <a:wholeTbl>
      <a:tcTxStyle b="off"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rgbClr val="BE00FF">
              <a:alpha val="20000"/>
            </a:srgbClr>
          </a:solidFill>
        </a:fill>
      </a:tcStyle>
    </a:wholeTbl>
    <a:band2H>
      <a:tcTxStyle b="def" i="def"/>
      <a:tcStyle>
        <a:tcBdr/>
        <a:fill>
          <a:solidFill>
            <a:srgbClr val="FFFFFF"/>
          </a:solidFill>
        </a:fill>
      </a:tcStyle>
    </a:band2H>
    <a:firstCol>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solidFill>
            <a:srgbClr val="BE00FF">
              <a:alpha val="20000"/>
            </a:srgbClr>
          </a:solidFill>
        </a:fill>
      </a:tcStyle>
    </a:firstCol>
    <a:la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50800" cap="flat">
              <a:solidFill>
                <a:srgbClr val="BE00FF"/>
              </a:solidFill>
              <a:prstDash val="solid"/>
              <a:round/>
            </a:ln>
          </a:top>
          <a:bottom>
            <a:ln w="127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noFill/>
        </a:fill>
      </a:tcStyle>
    </a:lastRow>
    <a:firstRow>
      <a:tcTxStyle b="on" i="off">
        <a:fontRef idx="major">
          <a:srgbClr val="BE00FF"/>
        </a:fontRef>
        <a:srgbClr val="BE00FF"/>
      </a:tcTxStyle>
      <a:tcStyle>
        <a:tcBdr>
          <a:left>
            <a:ln w="12700" cap="flat">
              <a:solidFill>
                <a:srgbClr val="BE00FF"/>
              </a:solidFill>
              <a:prstDash val="solid"/>
              <a:round/>
            </a:ln>
          </a:left>
          <a:right>
            <a:ln w="12700" cap="flat">
              <a:solidFill>
                <a:srgbClr val="BE00FF"/>
              </a:solidFill>
              <a:prstDash val="solid"/>
              <a:round/>
            </a:ln>
          </a:right>
          <a:top>
            <a:ln w="12700" cap="flat">
              <a:solidFill>
                <a:srgbClr val="BE00FF"/>
              </a:solidFill>
              <a:prstDash val="solid"/>
              <a:round/>
            </a:ln>
          </a:top>
          <a:bottom>
            <a:ln w="25400" cap="flat">
              <a:solidFill>
                <a:srgbClr val="BE00FF"/>
              </a:solidFill>
              <a:prstDash val="solid"/>
              <a:round/>
            </a:ln>
          </a:bottom>
          <a:insideH>
            <a:ln w="12700" cap="flat">
              <a:solidFill>
                <a:srgbClr val="BE00FF"/>
              </a:solidFill>
              <a:prstDash val="solid"/>
              <a:round/>
            </a:ln>
          </a:insideH>
          <a:insideV>
            <a:ln w="12700" cap="flat">
              <a:solidFill>
                <a:srgbClr val="BE00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Body Level One…"/>
          <p:cNvSpPr txBox="1"/>
          <p:nvPr>
            <p:ph type="body" sz="quarter" idx="1" hasCustomPrompt="1"/>
          </p:nvPr>
        </p:nvSpPr>
        <p:spPr>
          <a:xfrm>
            <a:off x="1206496" y="11839047"/>
            <a:ext cx="21971006" cy="636981"/>
          </a:xfrm>
          <a:prstGeom prst="rect">
            <a:avLst/>
          </a:prstGeom>
        </p:spPr>
        <p:txBody>
          <a:bodyPr lIns="45718" tIns="45718" rIns="45718" bIns="45718" numCol="1" spcCol="38100" anchor="b"/>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12" name="Presentation Title"/>
          <p:cNvSpPr txBox="1"/>
          <p:nvPr>
            <p:ph type="title" hasCustomPrompt="1"/>
          </p:nvPr>
        </p:nvSpPr>
        <p:spPr>
          <a:xfrm>
            <a:off x="1206496" y="2574991"/>
            <a:ext cx="21971005" cy="4648203"/>
          </a:xfrm>
          <a:prstGeom prst="rect">
            <a:avLst/>
          </a:prstGeom>
        </p:spPr>
        <p:txBody>
          <a:bodyPr anchor="b"/>
          <a:lstStyle>
            <a:lvl1pPr>
              <a:defRPr spc="-232" sz="11600"/>
            </a:lvl1pPr>
          </a:lstStyle>
          <a:p>
            <a:pPr/>
            <a:r>
              <a:t>Presentation Title</a:t>
            </a:r>
          </a:p>
        </p:txBody>
      </p:sp>
      <p:sp>
        <p:nvSpPr>
          <p:cNvPr id="13" name="Body Level One…"/>
          <p:cNvSpPr txBox="1"/>
          <p:nvPr>
            <p:ph type="body" sz="quarter" idx="21" hasCustomPrompt="1"/>
          </p:nvPr>
        </p:nvSpPr>
        <p:spPr>
          <a:xfrm>
            <a:off x="1206500" y="7196865"/>
            <a:ext cx="21971000" cy="1905003"/>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a:t>
            </a:r>
          </a:p>
        </p:txBody>
      </p:sp>
      <p:sp>
        <p:nvSpPr>
          <p:cNvPr id="14" name="Slide Number"/>
          <p:cNvSpPr txBox="1"/>
          <p:nvPr>
            <p:ph type="sldNum" sz="quarter" idx="2"/>
          </p:nvPr>
        </p:nvSpPr>
        <p:spPr>
          <a:xfrm>
            <a:off x="12007748" y="13080999"/>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numCol="1" spcCol="38100"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6" name="Body Level One…"/>
          <p:cNvSpPr txBox="1"/>
          <p:nvPr>
            <p:ph type="body" sz="quarter" idx="1" hasCustomPrompt="1"/>
          </p:nvPr>
        </p:nvSpPr>
        <p:spPr>
          <a:xfrm>
            <a:off x="1206500" y="8262180"/>
            <a:ext cx="21971000" cy="934782"/>
          </a:xfrm>
          <a:prstGeom prst="rect">
            <a:avLst/>
          </a:prstGeom>
        </p:spPr>
        <p:txBody>
          <a:bodyPr lIns="45718" tIns="45718" rIns="45718" bIns="45718" numCol="1" spcCol="38100"/>
          <a:lstStyle>
            <a:lvl1pPr marL="0" indent="0" algn="ctr" defTabSz="825500">
              <a:lnSpc>
                <a:spcPct val="100000"/>
              </a:lnSpc>
              <a:spcBef>
                <a:spcPts val="0"/>
              </a:spcBef>
              <a:buSzTx/>
              <a:buNone/>
              <a:defRPr b="1" sz="5500"/>
            </a:lvl1pPr>
            <a:lvl2pPr marL="1308100" indent="-698500" algn="ctr" defTabSz="825500">
              <a:lnSpc>
                <a:spcPct val="100000"/>
              </a:lnSpc>
              <a:spcBef>
                <a:spcPts val="0"/>
              </a:spcBef>
              <a:defRPr b="1" sz="5500"/>
            </a:lvl2pPr>
            <a:lvl3pPr marL="1917700" indent="-698500" algn="ctr" defTabSz="825500">
              <a:lnSpc>
                <a:spcPct val="100000"/>
              </a:lnSpc>
              <a:spcBef>
                <a:spcPts val="0"/>
              </a:spcBef>
              <a:defRPr b="1" sz="5500"/>
            </a:lvl3pPr>
            <a:lvl4pPr marL="2527300" indent="-698500" algn="ctr" defTabSz="825500">
              <a:lnSpc>
                <a:spcPct val="100000"/>
              </a:lnSpc>
              <a:spcBef>
                <a:spcPts val="0"/>
              </a:spcBef>
              <a:defRPr b="1" sz="5500"/>
            </a:lvl4pPr>
            <a:lvl5pPr marL="3136900" indent="-698500" algn="ctr" defTabSz="825500">
              <a:lnSpc>
                <a:spcPct val="100000"/>
              </a:lnSpc>
              <a:spcBef>
                <a:spcPts val="0"/>
              </a:spcBef>
              <a:defRPr b="1" sz="5500"/>
            </a:lvl5pPr>
          </a:lstStyle>
          <a:p>
            <a:pPr/>
            <a:r>
              <a:t>Fact information</a:t>
            </a:r>
          </a:p>
          <a:p>
            <a:pPr lvl="1"/>
            <a:r>
              <a:t/>
            </a:r>
          </a:p>
          <a:p>
            <a:pPr lvl="2"/>
            <a:r>
              <a:t/>
            </a:r>
          </a:p>
          <a:p>
            <a:pPr lvl="3"/>
            <a:r>
              <a:t/>
            </a:r>
          </a:p>
          <a:p>
            <a:pPr lvl="4"/>
            <a:r>
              <a:t/>
            </a:r>
          </a:p>
        </p:txBody>
      </p:sp>
      <p:sp>
        <p:nvSpPr>
          <p:cNvPr id="107" name="Body Level One…"/>
          <p:cNvSpPr txBox="1"/>
          <p:nvPr>
            <p:ph type="body" idx="21" hasCustomPrompt="1"/>
          </p:nvPr>
        </p:nvSpPr>
        <p:spPr>
          <a:xfrm>
            <a:off x="1206500" y="935257"/>
            <a:ext cx="21971000" cy="7359065"/>
          </a:xfrm>
          <a:prstGeom prst="rect">
            <a:avLst/>
          </a:prstGeom>
        </p:spPr>
        <p:txBody>
          <a:bodyPr numCol="1" spcCol="38100" anchor="b"/>
          <a:lstStyle/>
          <a:p>
            <a:pPr lvl="4" marL="0" indent="2121408" algn="ctr" defTabSz="1072868">
              <a:lnSpc>
                <a:spcPct val="80000"/>
              </a:lnSpc>
              <a:spcBef>
                <a:spcPts val="0"/>
              </a:spcBef>
              <a:buSzTx/>
              <a:buNone/>
              <a:defRPr b="1" spc="-199" sz="11000"/>
            </a:pPr>
            <a:r>
              <a:t>100%
</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5" name="Body Level One…"/>
          <p:cNvSpPr txBox="1"/>
          <p:nvPr>
            <p:ph type="body" sz="quarter" idx="1" hasCustomPrompt="1"/>
          </p:nvPr>
        </p:nvSpPr>
        <p:spPr>
          <a:xfrm>
            <a:off x="2480823" y="10675453"/>
            <a:ext cx="20149255"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Attribution</a:t>
            </a:r>
          </a:p>
          <a:p>
            <a:pPr lvl="1"/>
            <a:r>
              <a:t/>
            </a:r>
          </a:p>
          <a:p>
            <a:pPr lvl="2"/>
            <a:r>
              <a:t/>
            </a:r>
          </a:p>
          <a:p>
            <a:pPr lvl="3"/>
            <a:r>
              <a:t/>
            </a:r>
          </a:p>
          <a:p>
            <a:pPr lvl="4"/>
            <a:r>
              <a:t/>
            </a:r>
          </a:p>
        </p:txBody>
      </p:sp>
      <p:sp>
        <p:nvSpPr>
          <p:cNvPr id="116" name="Body Level One…"/>
          <p:cNvSpPr txBox="1"/>
          <p:nvPr>
            <p:ph type="body" sz="half" idx="21" hasCustomPrompt="1"/>
          </p:nvPr>
        </p:nvSpPr>
        <p:spPr>
          <a:xfrm>
            <a:off x="1753923" y="4939860"/>
            <a:ext cx="20876154" cy="3836282"/>
          </a:xfrm>
          <a:prstGeom prst="rect">
            <a:avLst/>
          </a:prstGeom>
        </p:spPr>
        <p:txBody>
          <a:bodyPr numCol="1" spcCol="38100" anchor="ctr"/>
          <a:lstStyle/>
          <a:p>
            <a:pPr lvl="4" marL="0" indent="2323846" defTabSz="1511768">
              <a:spcBef>
                <a:spcPts val="0"/>
              </a:spcBef>
              <a:buSzTx/>
              <a:buNone/>
              <a:defRPr spc="-200" sz="5200">
                <a:latin typeface="Helvetica Neue Medium"/>
                <a:ea typeface="Helvetica Neue Medium"/>
                <a:cs typeface="Helvetica Neue Medium"/>
                <a:sym typeface="Helvetica Neue Medium"/>
              </a:defRPr>
            </a:pPr>
            <a:r>
              <a:t>“Notable Quote”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Low-angle black and white photo of a futuristic apartment building under a cloudy sky"/>
          <p:cNvSpPr/>
          <p:nvPr>
            <p:ph type="pic" idx="21"/>
          </p:nvPr>
        </p:nvSpPr>
        <p:spPr>
          <a:xfrm>
            <a:off x="-120803" y="1270000"/>
            <a:ext cx="16840204" cy="11226800"/>
          </a:xfrm>
          <a:prstGeom prst="rect">
            <a:avLst/>
          </a:prstGeom>
        </p:spPr>
        <p:txBody>
          <a:bodyPr lIns="91439" tIns="45719" rIns="91439" bIns="45719" numCol="1" spcCol="38100">
            <a:noAutofit/>
          </a:bodyPr>
          <a:lstStyle/>
          <a:p>
            <a:pPr/>
          </a:p>
        </p:txBody>
      </p:sp>
      <p:sp>
        <p:nvSpPr>
          <p:cNvPr id="125" name="Black and white photo of the outside of a modern office building "/>
          <p:cNvSpPr/>
          <p:nvPr>
            <p:ph type="pic" sz="quarter" idx="22"/>
          </p:nvPr>
        </p:nvSpPr>
        <p:spPr>
          <a:xfrm>
            <a:off x="15443200" y="1270000"/>
            <a:ext cx="8102600" cy="5410200"/>
          </a:xfrm>
          <a:prstGeom prst="rect">
            <a:avLst/>
          </a:prstGeom>
        </p:spPr>
        <p:txBody>
          <a:bodyPr lIns="91439" tIns="45719" rIns="91439" bIns="45719" numCol="1" spcCol="38100">
            <a:noAutofit/>
          </a:bodyPr>
          <a:lstStyle/>
          <a:p>
            <a:pPr/>
          </a:p>
        </p:txBody>
      </p:sp>
      <p:sp>
        <p:nvSpPr>
          <p:cNvPr id="126" name="Black and white photo of lattice-like, modern architecture on a building"/>
          <p:cNvSpPr/>
          <p:nvPr>
            <p:ph type="pic" sz="half" idx="23"/>
          </p:nvPr>
        </p:nvSpPr>
        <p:spPr>
          <a:xfrm>
            <a:off x="15811500" y="4876800"/>
            <a:ext cx="7366000" cy="9829800"/>
          </a:xfrm>
          <a:prstGeom prst="rect">
            <a:avLst/>
          </a:prstGeom>
        </p:spPr>
        <p:txBody>
          <a:bodyPr lIns="91439" tIns="45719" rIns="91439" bIns="45719" numCol="1" spcCol="38100">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000000"/>
        </a:solidFill>
      </p:bgPr>
    </p:bg>
    <p:spTree>
      <p:nvGrpSpPr>
        <p:cNvPr id="1" name=""/>
        <p:cNvGrpSpPr/>
        <p:nvPr/>
      </p:nvGrpSpPr>
      <p:grpSpPr>
        <a:xfrm>
          <a:off x="0" y="0"/>
          <a:ext cx="0" cy="0"/>
          <a:chOff x="0" y="0"/>
          <a:chExt cx="0" cy="0"/>
        </a:xfrm>
      </p:grpSpPr>
      <p:sp>
        <p:nvSpPr>
          <p:cNvPr id="134" name="Low-angle black and white photo of a modern building"/>
          <p:cNvSpPr/>
          <p:nvPr>
            <p:ph type="pic" idx="21"/>
          </p:nvPr>
        </p:nvSpPr>
        <p:spPr>
          <a:xfrm>
            <a:off x="0" y="-1270000"/>
            <a:ext cx="24384000" cy="16256000"/>
          </a:xfrm>
          <a:prstGeom prst="rect">
            <a:avLst/>
          </a:prstGeom>
        </p:spPr>
        <p:txBody>
          <a:bodyPr lIns="91439" tIns="45719" rIns="91439" bIns="45719" numCol="1" spcCol="38100">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bg>
      <p:bgPr>
        <a:solidFill>
          <a:srgbClr val="000000"/>
        </a:solidFill>
      </p:bgPr>
    </p:bg>
    <p:spTree>
      <p:nvGrpSpPr>
        <p:cNvPr id="1" name=""/>
        <p:cNvGrpSpPr/>
        <p:nvPr/>
      </p:nvGrpSpPr>
      <p:grpSpPr>
        <a:xfrm>
          <a:off x="0" y="0"/>
          <a:ext cx="0" cy="0"/>
          <a:chOff x="0" y="0"/>
          <a:chExt cx="0" cy="0"/>
        </a:xfrm>
      </p:grpSpPr>
      <p:sp>
        <p:nvSpPr>
          <p:cNvPr id="21" name="Black and white photo of light and shadows on a building"/>
          <p:cNvSpPr/>
          <p:nvPr>
            <p:ph type="pic" idx="21"/>
          </p:nvPr>
        </p:nvSpPr>
        <p:spPr>
          <a:xfrm>
            <a:off x="0" y="-1270000"/>
            <a:ext cx="24384000" cy="16256000"/>
          </a:xfrm>
          <a:prstGeom prst="rect">
            <a:avLst/>
          </a:prstGeom>
        </p:spPr>
        <p:txBody>
          <a:bodyPr lIns="91439" tIns="45719" rIns="91439" bIns="45719" numCol="1" spcCol="38100">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Body Level One…"/>
          <p:cNvSpPr txBox="1"/>
          <p:nvPr>
            <p:ph type="body" sz="quarter" idx="1" hasCustomPrompt="1"/>
          </p:nvPr>
        </p:nvSpPr>
        <p:spPr>
          <a:xfrm>
            <a:off x="1207690" y="1106137"/>
            <a:ext cx="21968621" cy="636981"/>
          </a:xfrm>
          <a:prstGeom prst="rect">
            <a:avLst/>
          </a:prstGeom>
        </p:spPr>
        <p:txBody>
          <a:bodyPr lIns="45718" tIns="45718" rIns="45718" bIns="45718" numCol="1" spcCol="38100"/>
          <a:lstStyle>
            <a:lvl1pPr marL="0" indent="0" defTabSz="825500">
              <a:lnSpc>
                <a:spcPct val="100000"/>
              </a:lnSpc>
              <a:spcBef>
                <a:spcPts val="0"/>
              </a:spcBef>
              <a:buSzTx/>
              <a:buNone/>
              <a:defRPr b="1" sz="3600"/>
            </a:lvl1pPr>
            <a:lvl2pPr marL="1066800" indent="-457200" defTabSz="825500">
              <a:lnSpc>
                <a:spcPct val="100000"/>
              </a:lnSpc>
              <a:spcBef>
                <a:spcPts val="0"/>
              </a:spcBef>
              <a:defRPr b="1" sz="3600"/>
            </a:lvl2pPr>
            <a:lvl3pPr marL="1676400" indent="-457200" defTabSz="825500">
              <a:lnSpc>
                <a:spcPct val="100000"/>
              </a:lnSpc>
              <a:spcBef>
                <a:spcPts val="0"/>
              </a:spcBef>
              <a:defRPr b="1" sz="3600"/>
            </a:lvl3pPr>
            <a:lvl4pPr marL="2286000" indent="-457200" defTabSz="825500">
              <a:lnSpc>
                <a:spcPct val="100000"/>
              </a:lnSpc>
              <a:spcBef>
                <a:spcPts val="0"/>
              </a:spcBef>
              <a:defRPr b="1" sz="3600"/>
            </a:lvl4pPr>
            <a:lvl5pPr marL="2895600" indent="-457200" defTabSz="825500">
              <a:lnSpc>
                <a:spcPct val="100000"/>
              </a:lnSpc>
              <a:spcBef>
                <a:spcPts val="0"/>
              </a:spcBef>
              <a:defRPr b="1" sz="3600"/>
            </a:lvl5pPr>
          </a:lstStyle>
          <a:p>
            <a:pPr/>
            <a:r>
              <a:t>Author and Date</a:t>
            </a:r>
          </a:p>
          <a:p>
            <a:pPr lvl="1"/>
            <a:r>
              <a:t/>
            </a:r>
          </a:p>
          <a:p>
            <a:pPr lvl="2"/>
            <a:r>
              <a:t/>
            </a:r>
          </a:p>
          <a:p>
            <a:pPr lvl="3"/>
            <a:r>
              <a:t/>
            </a:r>
          </a:p>
          <a:p>
            <a:pPr lvl="4"/>
            <a:r>
              <a:t/>
            </a:r>
          </a:p>
        </p:txBody>
      </p:sp>
      <p:sp>
        <p:nvSpPr>
          <p:cNvPr id="24" name="Body Level One…"/>
          <p:cNvSpPr txBox="1"/>
          <p:nvPr>
            <p:ph type="body" sz="quarter" idx="22" hasCustomPrompt="1"/>
          </p:nvPr>
        </p:nvSpPr>
        <p:spPr>
          <a:xfrm>
            <a:off x="1206500" y="11609909"/>
            <a:ext cx="21971000" cy="1144690"/>
          </a:xfrm>
          <a:prstGeom prst="rect">
            <a:avLst/>
          </a:prstGeom>
        </p:spPr>
        <p:txBody>
          <a:bodyPr numCol="1" spcCol="38100"/>
          <a:lstStyle>
            <a:lvl1pPr marL="0" indent="0" defTabSz="825500">
              <a:lnSpc>
                <a:spcPct val="100000"/>
              </a:lnSpc>
              <a:spcBef>
                <a:spcPts val="0"/>
              </a:spcBef>
              <a:buSzTx/>
              <a:buNone/>
              <a:defRPr b="1" sz="5500"/>
            </a:lvl1pPr>
          </a:lstStyle>
          <a:p>
            <a:pPr/>
            <a:r>
              <a:t>Presentation Subtitle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2" name="Slide Title"/>
          <p:cNvSpPr txBox="1"/>
          <p:nvPr>
            <p:ph type="title" hasCustomPrompt="1"/>
          </p:nvPr>
        </p:nvSpPr>
        <p:spPr>
          <a:xfrm>
            <a:off x="1206500" y="1270000"/>
            <a:ext cx="9779000" cy="5882274"/>
          </a:xfrm>
          <a:prstGeom prst="rect">
            <a:avLst/>
          </a:prstGeom>
        </p:spPr>
        <p:txBody>
          <a:bodyPr anchor="b"/>
          <a:lstStyle/>
          <a:p>
            <a:pPr/>
            <a:r>
              <a:t>Slide Title</a:t>
            </a:r>
          </a:p>
        </p:txBody>
      </p:sp>
      <p:sp>
        <p:nvSpPr>
          <p:cNvPr id="33" name="Body Level One…"/>
          <p:cNvSpPr txBox="1"/>
          <p:nvPr>
            <p:ph type="body" sz="quarter" idx="1" hasCustomPrompt="1"/>
          </p:nvPr>
        </p:nvSpPr>
        <p:spPr>
          <a:xfrm>
            <a:off x="1206500" y="7060576"/>
            <a:ext cx="9779000" cy="5382403"/>
          </a:xfrm>
          <a:prstGeom prst="rect">
            <a:avLst/>
          </a:prstGeom>
        </p:spPr>
        <p:txBody>
          <a:bodyPr numCol="1" spcCol="38100"/>
          <a:lstStyle>
            <a:lvl1pPr marL="0" indent="0" defTabSz="825500">
              <a:lnSpc>
                <a:spcPct val="100000"/>
              </a:lnSpc>
              <a:spcBef>
                <a:spcPts val="0"/>
              </a:spcBef>
              <a:buSzTx/>
              <a:buNone/>
              <a:defRPr b="1" sz="5500"/>
            </a:lvl1pPr>
            <a:lvl2pPr marL="0" indent="0" defTabSz="825500">
              <a:lnSpc>
                <a:spcPct val="100000"/>
              </a:lnSpc>
              <a:spcBef>
                <a:spcPts val="0"/>
              </a:spcBef>
              <a:buSzTx/>
              <a:buNone/>
              <a:defRPr b="1" sz="5500"/>
            </a:lvl2pPr>
            <a:lvl3pPr marL="0" indent="0" defTabSz="825500">
              <a:lnSpc>
                <a:spcPct val="100000"/>
              </a:lnSpc>
              <a:spcBef>
                <a:spcPts val="0"/>
              </a:spcBef>
              <a:buSzTx/>
              <a:buNone/>
              <a:defRPr b="1" sz="5500"/>
            </a:lvl3pPr>
            <a:lvl4pPr marL="0" indent="0" defTabSz="825500">
              <a:lnSpc>
                <a:spcPct val="100000"/>
              </a:lnSpc>
              <a:spcBef>
                <a:spcPts val="0"/>
              </a:spcBef>
              <a:buSzTx/>
              <a:buNone/>
              <a:defRPr b="1" sz="5500"/>
            </a:lvl4pPr>
            <a:lvl5pPr marL="0" indent="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4" name="Black and white photo of shadows cast on a concrete structure"/>
          <p:cNvSpPr/>
          <p:nvPr>
            <p:ph type="pic" idx="21"/>
          </p:nvPr>
        </p:nvSpPr>
        <p:spPr>
          <a:xfrm>
            <a:off x="9270651" y="1263650"/>
            <a:ext cx="16757663" cy="11188700"/>
          </a:xfrm>
          <a:prstGeom prst="rect">
            <a:avLst/>
          </a:prstGeom>
        </p:spPr>
        <p:txBody>
          <a:bodyPr lIns="91439" tIns="45719" rIns="91439" bIns="45719" numCol="1" spcCol="38100">
            <a:noAutofit/>
          </a:bodyPr>
          <a:lstStyle/>
          <a:p>
            <a:pPr/>
          </a:p>
        </p:txBody>
      </p:sp>
      <p:sp>
        <p:nvSpPr>
          <p:cNvPr id="35" name="Slide Number"/>
          <p:cNvSpPr txBox="1"/>
          <p:nvPr>
            <p:ph type="sldNum" sz="quarter" idx="2"/>
          </p:nvPr>
        </p:nvSpPr>
        <p:spPr>
          <a:xfrm>
            <a:off x="12001500" y="13085233"/>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xfrm>
            <a:off x="1206500" y="952500"/>
            <a:ext cx="21971000" cy="1433164"/>
          </a:xfrm>
          <a:prstGeom prst="rect">
            <a:avLst/>
          </a:prstGeom>
        </p:spPr>
        <p:txBody>
          <a:bodyPr/>
          <a:lstStyle/>
          <a:p>
            <a:pPr/>
            <a:r>
              <a:t>Slide Title</a:t>
            </a:r>
          </a:p>
        </p:txBody>
      </p:sp>
      <p:sp>
        <p:nvSpPr>
          <p:cNvPr id="43" name="Body Level One…"/>
          <p:cNvSpPr txBox="1"/>
          <p:nvPr>
            <p:ph type="body" sz="quarter" idx="1" hasCustomPrompt="1"/>
          </p:nvPr>
        </p:nvSpPr>
        <p:spPr>
          <a:xfrm>
            <a:off x="1206500" y="2245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44" name="Body Level One…"/>
          <p:cNvSpPr txBox="1"/>
          <p:nvPr>
            <p:ph type="body" idx="21" hasCustomPrompt="1"/>
          </p:nvPr>
        </p:nvSpPr>
        <p:spPr>
          <a:xfrm>
            <a:off x="1206500" y="4248503"/>
            <a:ext cx="21971000" cy="8256015"/>
          </a:xfrm>
          <a:prstGeom prst="rect">
            <a:avLst/>
          </a:prstGeom>
        </p:spPr>
        <p:txBody>
          <a:bodyPr numCol="1" spcCol="38100"/>
          <a:lstStyle/>
          <a:p>
            <a:pPr/>
            <a:r>
              <a:t>Slide bullet text</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Title"/>
          <p:cNvSpPr txBox="1"/>
          <p:nvPr>
            <p:ph type="title" hasCustomPrompt="1"/>
          </p:nvPr>
        </p:nvSpPr>
        <p:spPr>
          <a:xfrm>
            <a:off x="1206500" y="952500"/>
            <a:ext cx="9779000" cy="1435100"/>
          </a:xfrm>
          <a:prstGeom prst="rect">
            <a:avLst/>
          </a:prstGeom>
        </p:spPr>
        <p:txBody>
          <a:bodyPr/>
          <a:lstStyle/>
          <a:p>
            <a:pPr/>
            <a:r>
              <a:t>Slide Title</a:t>
            </a:r>
          </a:p>
        </p:txBody>
      </p:sp>
      <p:sp>
        <p:nvSpPr>
          <p:cNvPr id="61" name="Body Level One…"/>
          <p:cNvSpPr txBox="1"/>
          <p:nvPr>
            <p:ph type="body" sz="quarter" idx="1" hasCustomPrompt="1"/>
          </p:nvPr>
        </p:nvSpPr>
        <p:spPr>
          <a:xfrm>
            <a:off x="1206500" y="2245960"/>
            <a:ext cx="9779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62" name="Body Level One…"/>
          <p:cNvSpPr txBox="1"/>
          <p:nvPr>
            <p:ph type="body" sz="half" idx="21" hasCustomPrompt="1"/>
          </p:nvPr>
        </p:nvSpPr>
        <p:spPr>
          <a:xfrm>
            <a:off x="1206500" y="4248503"/>
            <a:ext cx="9779000" cy="8256015"/>
          </a:xfrm>
          <a:prstGeom prst="rect">
            <a:avLst/>
          </a:prstGeom>
        </p:spPr>
        <p:txBody>
          <a:bodyPr numCol="1" spcCol="38100"/>
          <a:lstStyle/>
          <a:p>
            <a:pPr/>
            <a:r>
              <a:t>Slide bullet text</a:t>
            </a:r>
          </a:p>
        </p:txBody>
      </p:sp>
      <p:sp>
        <p:nvSpPr>
          <p:cNvPr id="63" name="Close-up black and white photo of intricate building architecture"/>
          <p:cNvSpPr/>
          <p:nvPr>
            <p:ph type="pic" idx="22"/>
          </p:nvPr>
        </p:nvSpPr>
        <p:spPr>
          <a:xfrm>
            <a:off x="12192000" y="-1341968"/>
            <a:ext cx="10922000" cy="16399936"/>
          </a:xfrm>
          <a:prstGeom prst="rect">
            <a:avLst/>
          </a:prstGeom>
        </p:spPr>
        <p:txBody>
          <a:bodyPr lIns="91439" tIns="45719" rIns="91439" bIns="45719" numCol="1" spcCol="38100">
            <a:noAutofit/>
          </a:bodyPr>
          <a:lstStyle/>
          <a:p>
            <a:pP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5"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500" y="13085233"/>
            <a:ext cx="368504"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952500"/>
            <a:ext cx="21971000" cy="1434951"/>
          </a:xfrm>
          <a:prstGeom prst="rect">
            <a:avLst/>
          </a:prstGeom>
        </p:spPr>
        <p:txBody>
          <a:bodyPr/>
          <a:lstStyle/>
          <a:p>
            <a:pPr/>
            <a:r>
              <a:t>Slide Title</a:t>
            </a:r>
          </a:p>
        </p:txBody>
      </p:sp>
      <p:sp>
        <p:nvSpPr>
          <p:cNvPr id="80" name="Body Level One…"/>
          <p:cNvSpPr txBox="1"/>
          <p:nvPr>
            <p:ph type="body" sz="quarter" idx="1" hasCustomPrompt="1"/>
          </p:nvPr>
        </p:nvSpPr>
        <p:spPr>
          <a:xfrm>
            <a:off x="1206500" y="2245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Slide Subtitle</a:t>
            </a:r>
          </a:p>
          <a:p>
            <a:pPr lvl="1"/>
            <a:r>
              <a:t/>
            </a:r>
          </a:p>
          <a:p>
            <a:pPr lvl="2"/>
            <a:r>
              <a:t/>
            </a:r>
          </a:p>
          <a:p>
            <a:pPr lvl="3"/>
            <a:r>
              <a:t/>
            </a:r>
          </a:p>
          <a:p>
            <a:pPr lvl="4"/>
            <a:r>
              <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952500"/>
            <a:ext cx="21971000" cy="1435100"/>
          </a:xfrm>
          <a:prstGeom prst="rect">
            <a:avLst/>
          </a:prstGeom>
        </p:spPr>
        <p:txBody>
          <a:bodyPr/>
          <a:lstStyle/>
          <a:p>
            <a:pPr/>
            <a:r>
              <a:t>Agenda Title</a:t>
            </a:r>
          </a:p>
        </p:txBody>
      </p:sp>
      <p:sp>
        <p:nvSpPr>
          <p:cNvPr id="89" name="Body Level One…"/>
          <p:cNvSpPr txBox="1"/>
          <p:nvPr>
            <p:ph type="body" sz="quarter" idx="1" hasCustomPrompt="1"/>
          </p:nvPr>
        </p:nvSpPr>
        <p:spPr>
          <a:xfrm>
            <a:off x="1206500" y="2245960"/>
            <a:ext cx="21971000" cy="934782"/>
          </a:xfrm>
          <a:prstGeom prst="rect">
            <a:avLst/>
          </a:prstGeom>
        </p:spPr>
        <p:txBody>
          <a:bodyPr lIns="45718" tIns="45718" rIns="45718" bIns="45718" numCol="1" spcCol="38100"/>
          <a:lstStyle>
            <a:lvl1pPr marL="0" indent="0" defTabSz="825500">
              <a:lnSpc>
                <a:spcPct val="100000"/>
              </a:lnSpc>
              <a:spcBef>
                <a:spcPts val="0"/>
              </a:spcBef>
              <a:buSzTx/>
              <a:buNone/>
              <a:defRPr b="1" sz="5500"/>
            </a:lvl1pPr>
            <a:lvl2pPr marL="1308100" indent="-698500" defTabSz="825500">
              <a:lnSpc>
                <a:spcPct val="100000"/>
              </a:lnSpc>
              <a:spcBef>
                <a:spcPts val="0"/>
              </a:spcBef>
              <a:defRPr b="1" sz="5500"/>
            </a:lvl2pPr>
            <a:lvl3pPr marL="1917700" indent="-698500" defTabSz="825500">
              <a:lnSpc>
                <a:spcPct val="100000"/>
              </a:lnSpc>
              <a:spcBef>
                <a:spcPts val="0"/>
              </a:spcBef>
              <a:defRPr b="1" sz="5500"/>
            </a:lvl3pPr>
            <a:lvl4pPr marL="2527300" indent="-698500" defTabSz="825500">
              <a:lnSpc>
                <a:spcPct val="100000"/>
              </a:lnSpc>
              <a:spcBef>
                <a:spcPts val="0"/>
              </a:spcBef>
              <a:defRPr b="1" sz="5500"/>
            </a:lvl4pPr>
            <a:lvl5pPr marL="3136900" indent="-698500" defTabSz="825500">
              <a:lnSpc>
                <a:spcPct val="100000"/>
              </a:lnSpc>
              <a:spcBef>
                <a:spcPts val="0"/>
              </a:spcBef>
              <a:defRPr b="1" sz="5500"/>
            </a:lvl5pPr>
          </a:lstStyle>
          <a:p>
            <a:pPr/>
            <a:r>
              <a:t>Agenda Subtitle</a:t>
            </a:r>
          </a:p>
          <a:p>
            <a:pPr lvl="1"/>
            <a:r>
              <a:t/>
            </a:r>
          </a:p>
          <a:p>
            <a:pPr lvl="2"/>
            <a:r>
              <a:t/>
            </a:r>
          </a:p>
          <a:p>
            <a:pPr lvl="3"/>
            <a:r>
              <a:t/>
            </a:r>
          </a:p>
          <a:p>
            <a:pPr lvl="4"/>
            <a:r>
              <a:t/>
            </a:r>
          </a:p>
        </p:txBody>
      </p:sp>
      <p:sp>
        <p:nvSpPr>
          <p:cNvPr id="90" name="Body Level One…"/>
          <p:cNvSpPr txBox="1"/>
          <p:nvPr>
            <p:ph type="body" idx="21" hasCustomPrompt="1"/>
          </p:nvPr>
        </p:nvSpPr>
        <p:spPr>
          <a:xfrm>
            <a:off x="1206500" y="4248503"/>
            <a:ext cx="21971000" cy="8256015"/>
          </a:xfrm>
          <a:prstGeom prst="rect">
            <a:avLst/>
          </a:prstGeom>
        </p:spPr>
        <p:txBody>
          <a:bodyPr numCol="1" spcCol="38100"/>
          <a:lstStyle>
            <a:lvl1pPr marL="0" indent="0" defTabSz="825500">
              <a:lnSpc>
                <a:spcPct val="100000"/>
              </a:lnSpc>
              <a:spcBef>
                <a:spcPts val="1800"/>
              </a:spcBef>
              <a:buSzTx/>
              <a:buNone/>
              <a:defRPr spc="-99" sz="5500"/>
            </a:lvl1pPr>
          </a:lstStyle>
          <a:p>
            <a:pPr/>
            <a:r>
              <a:t>Agenda Topics</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Body Level One…"/>
          <p:cNvSpPr txBox="1"/>
          <p:nvPr>
            <p:ph type="body" idx="1" hasCustomPrompt="1"/>
          </p:nvPr>
        </p:nvSpPr>
        <p:spPr>
          <a:xfrm>
            <a:off x="1206500" y="4248503"/>
            <a:ext cx="21971000" cy="825601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numCol="2" spcCol="1098550">
            <a:normAutofit fontScale="100000" lnSpcReduction="0"/>
          </a:bodyPr>
          <a:lstStyle/>
          <a:p>
            <a:pPr/>
            <a:r>
              <a:t>Slide bullet text</a:t>
            </a:r>
          </a:p>
          <a:p>
            <a:pPr lvl="1"/>
            <a:r>
              <a:t/>
            </a:r>
          </a:p>
          <a:p>
            <a:pPr lvl="2"/>
            <a:r>
              <a:t/>
            </a:r>
          </a:p>
          <a:p>
            <a:pPr lvl="3"/>
            <a:r>
              <a:t/>
            </a:r>
          </a:p>
          <a:p>
            <a:pPr lvl="4"/>
            <a:r>
              <a:t/>
            </a:r>
          </a:p>
        </p:txBody>
      </p:sp>
      <p:sp>
        <p:nvSpPr>
          <p:cNvPr id="3" name="Title Text"/>
          <p:cNvSpPr txBox="1"/>
          <p:nvPr>
            <p:ph type="title"/>
          </p:nvPr>
        </p:nvSpPr>
        <p:spPr>
          <a:xfrm>
            <a:off x="3653366" y="2743200"/>
            <a:ext cx="19507201" cy="150530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Slide Number"/>
          <p:cNvSpPr txBox="1"/>
          <p:nvPr>
            <p:ph type="sldNum" sz="quarter" idx="2"/>
          </p:nvPr>
        </p:nvSpPr>
        <p:spPr>
          <a:xfrm>
            <a:off x="12001500" y="13080999"/>
            <a:ext cx="368504" cy="374600"/>
          </a:xfrm>
          <a:prstGeom prst="rect">
            <a:avLst/>
          </a:prstGeom>
          <a:ln w="12700">
            <a:miter lim="400000"/>
          </a:ln>
        </p:spPr>
        <p:txBody>
          <a:bodyPr wrap="none" lIns="50800" tIns="50800" rIns="50800" bIns="50800" anchor="b">
            <a:spAutoFit/>
          </a:bodyPr>
          <a:lstStyle>
            <a:lvl1pPr defTabSz="584200">
              <a:defRPr sz="1800">
                <a:solidFill>
                  <a:srgbClr val="FFFFFF"/>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Lst>
  <p:transition xmlns:p14="http://schemas.microsoft.com/office/powerpoint/2010/main" spd="med" advClick="1"/>
  <p:txStyles>
    <p:titleStyle>
      <a:lvl1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j-lt"/>
          <a:ea typeface="+mj-ea"/>
          <a:cs typeface="+mj-cs"/>
          <a:sym typeface="Helvetica Neue"/>
        </a:defRPr>
      </a:lvl1pPr>
      <a:lvl2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j-lt"/>
          <a:ea typeface="+mj-ea"/>
          <a:cs typeface="+mj-cs"/>
          <a:sym typeface="Helvetica Neue"/>
        </a:defRPr>
      </a:lvl2pPr>
      <a:lvl3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j-lt"/>
          <a:ea typeface="+mj-ea"/>
          <a:cs typeface="+mj-cs"/>
          <a:sym typeface="Helvetica Neue"/>
        </a:defRPr>
      </a:lvl3pPr>
      <a:lvl4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j-lt"/>
          <a:ea typeface="+mj-ea"/>
          <a:cs typeface="+mj-cs"/>
          <a:sym typeface="Helvetica Neue"/>
        </a:defRPr>
      </a:lvl4pPr>
      <a:lvl5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j-lt"/>
          <a:ea typeface="+mj-ea"/>
          <a:cs typeface="+mj-cs"/>
          <a:sym typeface="Helvetica Neue"/>
        </a:defRPr>
      </a:lvl5pPr>
      <a:lvl6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j-lt"/>
          <a:ea typeface="+mj-ea"/>
          <a:cs typeface="+mj-cs"/>
          <a:sym typeface="Helvetica Neue"/>
        </a:defRPr>
      </a:lvl6pPr>
      <a:lvl7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j-lt"/>
          <a:ea typeface="+mj-ea"/>
          <a:cs typeface="+mj-cs"/>
          <a:sym typeface="Helvetica Neue"/>
        </a:defRPr>
      </a:lvl7pPr>
      <a:lvl8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j-lt"/>
          <a:ea typeface="+mj-ea"/>
          <a:cs typeface="+mj-cs"/>
          <a:sym typeface="Helvetica Neue"/>
        </a:defRPr>
      </a:lvl8pPr>
      <a:lvl9pPr marL="0" marR="0" indent="0" algn="l" defTabSz="2438337" rtl="0" latinLnBrk="0">
        <a:lnSpc>
          <a:spcPct val="80000"/>
        </a:lnSpc>
        <a:spcBef>
          <a:spcPts val="0"/>
        </a:spcBef>
        <a:spcAft>
          <a:spcPts val="0"/>
        </a:spcAft>
        <a:buClrTx/>
        <a:buSzTx/>
        <a:buFontTx/>
        <a:buNone/>
        <a:tabLst/>
        <a:defRPr b="1" baseline="0" cap="none" i="0" spc="-170" strike="noStrike" sz="8500" u="none">
          <a:solidFill>
            <a:srgbClr val="FFFFFF"/>
          </a:solidFill>
          <a:uFillTx/>
          <a:latin typeface="+mj-lt"/>
          <a:ea typeface="+mj-ea"/>
          <a:cs typeface="+mj-cs"/>
          <a:sym typeface="Helvetica Neue"/>
        </a:defRPr>
      </a:lvl9pPr>
    </p:titleStyle>
    <p:bodyStyle>
      <a:lvl1pPr marL="6096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j-lt"/>
          <a:ea typeface="+mj-ea"/>
          <a:cs typeface="+mj-cs"/>
          <a:sym typeface="Helvetica Neue"/>
        </a:defRPr>
      </a:lvl1pPr>
      <a:lvl2pPr marL="12192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j-lt"/>
          <a:ea typeface="+mj-ea"/>
          <a:cs typeface="+mj-cs"/>
          <a:sym typeface="Helvetica Neue"/>
        </a:defRPr>
      </a:lvl2pPr>
      <a:lvl3pPr marL="18288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j-lt"/>
          <a:ea typeface="+mj-ea"/>
          <a:cs typeface="+mj-cs"/>
          <a:sym typeface="Helvetica Neue"/>
        </a:defRPr>
      </a:lvl3pPr>
      <a:lvl4pPr marL="24384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j-lt"/>
          <a:ea typeface="+mj-ea"/>
          <a:cs typeface="+mj-cs"/>
          <a:sym typeface="Helvetica Neue"/>
        </a:defRPr>
      </a:lvl4pPr>
      <a:lvl5pPr marL="30480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j-lt"/>
          <a:ea typeface="+mj-ea"/>
          <a:cs typeface="+mj-cs"/>
          <a:sym typeface="Helvetica Neue"/>
        </a:defRPr>
      </a:lvl5pPr>
      <a:lvl6pPr marL="36576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j-lt"/>
          <a:ea typeface="+mj-ea"/>
          <a:cs typeface="+mj-cs"/>
          <a:sym typeface="Helvetica Neue"/>
        </a:defRPr>
      </a:lvl6pPr>
      <a:lvl7pPr marL="42672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j-lt"/>
          <a:ea typeface="+mj-ea"/>
          <a:cs typeface="+mj-cs"/>
          <a:sym typeface="Helvetica Neue"/>
        </a:defRPr>
      </a:lvl7pPr>
      <a:lvl8pPr marL="48768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j-lt"/>
          <a:ea typeface="+mj-ea"/>
          <a:cs typeface="+mj-cs"/>
          <a:sym typeface="Helvetica Neue"/>
        </a:defRPr>
      </a:lvl8pPr>
      <a:lvl9pPr marL="5486400" marR="0" indent="-609600" algn="l" defTabSz="2438337" rtl="0" latinLnBrk="0">
        <a:lnSpc>
          <a:spcPct val="90000"/>
        </a:lnSpc>
        <a:spcBef>
          <a:spcPts val="4500"/>
        </a:spcBef>
        <a:spcAft>
          <a:spcPts val="0"/>
        </a:spcAft>
        <a:buClrTx/>
        <a:buSzPct val="123000"/>
        <a:buFontTx/>
        <a:buChar char="•"/>
        <a:tabLst/>
        <a:defRPr b="0" baseline="0" cap="none" i="0" spc="0" strike="noStrike" sz="4800" u="none">
          <a:solidFill>
            <a:srgbClr val="FFFFFF"/>
          </a:solidFill>
          <a:uFillTx/>
          <a:latin typeface="+mj-lt"/>
          <a:ea typeface="+mj-ea"/>
          <a:cs typeface="+mj-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hyperlink" Target="https://www.pygame.org/docs/" TargetMode="External"/><Relationship Id="rId4" Type="http://schemas.openxmlformats.org/officeDocument/2006/relationships/hyperlink" Target="https://www.youtube.com/watch?v=45MIykWJ-C4" TargetMode="External"/><Relationship Id="rId5" Type="http://schemas.openxmlformats.org/officeDocument/2006/relationships/hyperlink" Target="https://docs.python.org/3/" TargetMode="External"/><Relationship Id="rId6"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13.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 Id="rId4"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7.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video" Target="../media/media1.mp4"/><Relationship Id="rId4" Type="http://schemas.microsoft.com/office/2007/relationships/media" Target="../media/media1.mp4"/><Relationship Id="rId5" Type="http://schemas.openxmlformats.org/officeDocument/2006/relationships/image" Target="../media/image1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Teddy 3 Verse"/>
          <p:cNvSpPr txBox="1"/>
          <p:nvPr>
            <p:ph type="title"/>
          </p:nvPr>
        </p:nvSpPr>
        <p:spPr>
          <a:xfrm>
            <a:off x="1206494" y="2574989"/>
            <a:ext cx="21971008" cy="4648204"/>
          </a:xfrm>
          <a:prstGeom prst="rect">
            <a:avLst/>
          </a:prstGeom>
        </p:spPr>
        <p:txBody>
          <a:bodyPr/>
          <a:lstStyle>
            <a:lvl1pPr>
              <a:defRPr b="0" spc="-300">
                <a:latin typeface="Cabin Regular Bold"/>
                <a:ea typeface="Cabin Regular Bold"/>
                <a:cs typeface="Cabin Regular Bold"/>
                <a:sym typeface="Cabin Regular Bold"/>
              </a:defRPr>
            </a:lvl1pPr>
          </a:lstStyle>
          <a:p>
            <a:pPr/>
            <a:r>
              <a:t>Teddy 3 Verse </a:t>
            </a:r>
          </a:p>
        </p:txBody>
      </p:sp>
      <p:pic>
        <p:nvPicPr>
          <p:cNvPr id="152" name="college logo white.png" descr="college logo white.png"/>
          <p:cNvPicPr>
            <a:picLocks noChangeAspect="1"/>
          </p:cNvPicPr>
          <p:nvPr/>
        </p:nvPicPr>
        <p:blipFill>
          <a:blip r:embed="rId2">
            <a:extLst/>
          </a:blip>
          <a:stretch>
            <a:fillRect/>
          </a:stretch>
        </p:blipFill>
        <p:spPr>
          <a:xfrm>
            <a:off x="1182973" y="729688"/>
            <a:ext cx="2540002" cy="992351"/>
          </a:xfrm>
          <a:prstGeom prst="rect">
            <a:avLst/>
          </a:prstGeom>
          <a:ln w="12700">
            <a:miter lim="400000"/>
          </a:ln>
        </p:spPr>
      </p:pic>
      <p:sp>
        <p:nvSpPr>
          <p:cNvPr id="153" name="Mohith Kumar S S"/>
          <p:cNvSpPr txBox="1"/>
          <p:nvPr/>
        </p:nvSpPr>
        <p:spPr>
          <a:xfrm>
            <a:off x="1443929" y="7435246"/>
            <a:ext cx="21971002" cy="63697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algn="l" defTabSz="825500">
              <a:defRPr sz="2800">
                <a:solidFill>
                  <a:srgbClr val="FFFFFF"/>
                </a:solidFill>
                <a:latin typeface="Cabin Regular Medium"/>
                <a:ea typeface="Cabin Regular Medium"/>
                <a:cs typeface="Cabin Regular Medium"/>
                <a:sym typeface="Cabin Regular Medium"/>
              </a:defRPr>
            </a:lvl1pPr>
          </a:lstStyle>
          <a:p>
            <a:pPr/>
            <a:r>
              <a:t>Mohith Kumar S S</a:t>
            </a:r>
          </a:p>
        </p:txBody>
      </p:sp>
      <p:sp>
        <p:nvSpPr>
          <p:cNvPr id="154" name="Under the Guidance of…"/>
          <p:cNvSpPr txBox="1"/>
          <p:nvPr/>
        </p:nvSpPr>
        <p:spPr>
          <a:xfrm>
            <a:off x="1206498" y="11696696"/>
            <a:ext cx="4547582" cy="77933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algn="l" defTabSz="454025">
              <a:defRPr sz="2200">
                <a:solidFill>
                  <a:srgbClr val="FFFFFF"/>
                </a:solidFill>
                <a:latin typeface="Cabin Regular Medium"/>
                <a:ea typeface="Cabin Regular Medium"/>
                <a:cs typeface="Cabin Regular Medium"/>
                <a:sym typeface="Cabin Regular Medium"/>
              </a:defRPr>
            </a:pPr>
            <a:r>
              <a:t>Under the Guidance of </a:t>
            </a:r>
          </a:p>
          <a:p>
            <a:pPr algn="l" defTabSz="454025">
              <a:defRPr sz="2200">
                <a:solidFill>
                  <a:srgbClr val="FFFFFF"/>
                </a:solidFill>
                <a:latin typeface="Cabin Regular Medium"/>
                <a:ea typeface="Cabin Regular Medium"/>
                <a:cs typeface="Cabin Regular Medium"/>
                <a:sym typeface="Cabin Regular Medium"/>
              </a:defRPr>
            </a:pPr>
            <a:r>
              <a:t>Prof. Shruthi T S</a:t>
            </a:r>
          </a:p>
        </p:txBody>
      </p:sp>
      <p:sp>
        <p:nvSpPr>
          <p:cNvPr id="155" name="Head of the Department…"/>
          <p:cNvSpPr txBox="1"/>
          <p:nvPr/>
        </p:nvSpPr>
        <p:spPr>
          <a:xfrm>
            <a:off x="9918210" y="11839047"/>
            <a:ext cx="4547582" cy="63697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defTabSz="363220">
              <a:defRPr sz="1700">
                <a:solidFill>
                  <a:srgbClr val="FFFFFF"/>
                </a:solidFill>
                <a:latin typeface="Cabin Regular Medium"/>
                <a:ea typeface="Cabin Regular Medium"/>
                <a:cs typeface="Cabin Regular Medium"/>
                <a:sym typeface="Cabin Regular Medium"/>
              </a:defRPr>
            </a:pPr>
            <a:r>
              <a:t>Head of the Department</a:t>
            </a:r>
          </a:p>
          <a:p>
            <a:pPr defTabSz="363220">
              <a:defRPr sz="1700">
                <a:solidFill>
                  <a:srgbClr val="FFFFFF"/>
                </a:solidFill>
                <a:latin typeface="Cabin Regular Medium"/>
                <a:ea typeface="Cabin Regular Medium"/>
                <a:cs typeface="Cabin Regular Medium"/>
                <a:sym typeface="Cabin Regular Medium"/>
              </a:defRPr>
            </a:pPr>
            <a:r>
              <a:t>Dr. Sridhara S B</a:t>
            </a:r>
          </a:p>
        </p:txBody>
      </p:sp>
      <p:sp>
        <p:nvSpPr>
          <p:cNvPr id="156" name="Project Co-ordinator…"/>
          <p:cNvSpPr txBox="1"/>
          <p:nvPr/>
        </p:nvSpPr>
        <p:spPr>
          <a:xfrm>
            <a:off x="18855790" y="11696696"/>
            <a:ext cx="4547581" cy="77933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algn="r" defTabSz="454025">
              <a:defRPr sz="2200">
                <a:solidFill>
                  <a:srgbClr val="FFFFFF"/>
                </a:solidFill>
                <a:latin typeface="Cabin Regular Medium"/>
                <a:ea typeface="Cabin Regular Medium"/>
                <a:cs typeface="Cabin Regular Medium"/>
                <a:sym typeface="Cabin Regular Medium"/>
              </a:defRPr>
            </a:pPr>
            <a:r>
              <a:t>Project Co-ordinator</a:t>
            </a:r>
          </a:p>
          <a:p>
            <a:pPr algn="r" defTabSz="454025">
              <a:defRPr sz="2200">
                <a:solidFill>
                  <a:srgbClr val="FFFFFF"/>
                </a:solidFill>
                <a:latin typeface="Cabin Regular Medium"/>
                <a:ea typeface="Cabin Regular Medium"/>
                <a:cs typeface="Cabin Regular Medium"/>
                <a:sym typeface="Cabin Regular Medium"/>
              </a:defRPr>
            </a:pPr>
            <a:r>
              <a:t>Prof. Rajashree M Bylaw</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6" name="Existing and Proposed System:"/>
          <p:cNvSpPr txBox="1"/>
          <p:nvPr>
            <p:ph type="title"/>
          </p:nvPr>
        </p:nvSpPr>
        <p:spPr>
          <a:xfrm>
            <a:off x="1206500" y="952499"/>
            <a:ext cx="21971000" cy="1433166"/>
          </a:xfrm>
          <a:prstGeom prst="rect">
            <a:avLst/>
          </a:prstGeom>
        </p:spPr>
        <p:txBody>
          <a:bodyPr/>
          <a:lstStyle/>
          <a:p>
            <a:pPr>
              <a:defRPr spc="-200"/>
            </a:pPr>
            <a:r>
              <a:t>Existing and Proposed System</a:t>
            </a:r>
            <a:r>
              <a:rPr b="0">
                <a:latin typeface="Cabin Regular Regular"/>
                <a:ea typeface="Cabin Regular Regular"/>
                <a:cs typeface="Cabin Regular Regular"/>
                <a:sym typeface="Cabin Regular Regular"/>
              </a:rPr>
              <a:t>:</a:t>
            </a:r>
          </a:p>
        </p:txBody>
      </p:sp>
      <p:sp>
        <p:nvSpPr>
          <p:cNvPr id="197" name="The current existing system doesn’t help to render the complex 3D environment, it lacks realistic graphics and involving 3D models.…"/>
          <p:cNvSpPr txBox="1"/>
          <p:nvPr>
            <p:ph type="body" idx="1"/>
          </p:nvPr>
        </p:nvSpPr>
        <p:spPr>
          <a:xfrm>
            <a:off x="1206500" y="4248503"/>
            <a:ext cx="21971000" cy="8256015"/>
          </a:xfrm>
          <a:prstGeom prst="rect">
            <a:avLst/>
          </a:prstGeom>
        </p:spPr>
        <p:txBody>
          <a:bodyPr lIns="50800" tIns="50800" rIns="50800" bIns="50800"/>
          <a:lstStyle/>
          <a:p>
            <a:pPr marL="609600" indent="-609600" defTabSz="2438337">
              <a:lnSpc>
                <a:spcPct val="90000"/>
              </a:lnSpc>
              <a:spcBef>
                <a:spcPts val="4500"/>
              </a:spcBef>
              <a:buSzPct val="123000"/>
              <a:buChar char="•"/>
              <a:defRPr b="0" sz="4000"/>
            </a:pPr>
            <a:r>
              <a:t>The current existing system doesn’t help to render the complex 3D environment, it lacks realistic graphics and involving 3D models.</a:t>
            </a:r>
          </a:p>
          <a:p>
            <a:pPr marL="609600" indent="-609600" defTabSz="2438337">
              <a:lnSpc>
                <a:spcPct val="90000"/>
              </a:lnSpc>
              <a:spcBef>
                <a:spcPts val="4500"/>
              </a:spcBef>
              <a:buSzPct val="123000"/>
              <a:buChar char="•"/>
              <a:defRPr b="0" sz="4000"/>
            </a:pPr>
            <a:r>
              <a:t>By using the same libraries of OpenGL, we can render and play with graphics in a realistic, creative way.</a:t>
            </a:r>
          </a:p>
          <a:p>
            <a:pPr marL="609600" indent="-609600" defTabSz="2438337">
              <a:lnSpc>
                <a:spcPct val="90000"/>
              </a:lnSpc>
              <a:spcBef>
                <a:spcPts val="4500"/>
              </a:spcBef>
              <a:buSzPct val="123000"/>
              <a:buChar char="•"/>
              <a:defRPr b="0" sz="4000"/>
            </a:pPr>
            <a:r>
              <a:t>The proposed system aims to deliver the topnouch user experience using the low end GPU and systems.</a:t>
            </a:r>
          </a:p>
        </p:txBody>
      </p:sp>
      <p:sp>
        <p:nvSpPr>
          <p:cNvPr id="198"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199" name="bear.svg" descr="bear.svg"/>
          <p:cNvPicPr>
            <a:picLocks noChangeAspect="1"/>
          </p:cNvPicPr>
          <p:nvPr/>
        </p:nvPicPr>
        <p:blipFill>
          <a:blip r:embed="rId3">
            <a:extLst/>
          </a:blip>
          <a:stretch>
            <a:fillRect/>
          </a:stretch>
        </p:blipFill>
        <p:spPr>
          <a:xfrm>
            <a:off x="21623805" y="12653411"/>
            <a:ext cx="635003" cy="725389"/>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1" name="Adv                                                       Dis Advs"/>
          <p:cNvSpPr txBox="1"/>
          <p:nvPr>
            <p:ph type="body" sz="quarter" idx="1"/>
          </p:nvPr>
        </p:nvSpPr>
        <p:spPr>
          <a:xfrm>
            <a:off x="1206500" y="1483962"/>
            <a:ext cx="21971000" cy="934780"/>
          </a:xfrm>
          <a:prstGeom prst="rect">
            <a:avLst/>
          </a:prstGeom>
        </p:spPr>
        <p:txBody>
          <a:bodyPr/>
          <a:lstStyle/>
          <a:p>
            <a:pPr/>
            <a:r>
              <a:t>Adv                                                       Dis Advs</a:t>
            </a:r>
          </a:p>
        </p:txBody>
      </p:sp>
      <p:sp>
        <p:nvSpPr>
          <p:cNvPr id="202" name="Cross-platform Compatibility…"/>
          <p:cNvSpPr txBox="1"/>
          <p:nvPr>
            <p:ph type="body" idx="21"/>
          </p:nvPr>
        </p:nvSpPr>
        <p:spPr>
          <a:xfrm>
            <a:off x="1399654" y="3418921"/>
            <a:ext cx="9659933" cy="9085597"/>
          </a:xfrm>
          <a:prstGeom prst="rect">
            <a:avLst/>
          </a:prstGeom>
          <a:extLst>
            <a:ext uri="{C572A759-6A51-4108-AA02-DFA0A04FC94B}">
              <ma14:wrappingTextBoxFlag xmlns:ma14="http://schemas.microsoft.com/office/mac/drawingml/2011/main" val="1"/>
            </a:ext>
          </a:extLst>
        </p:spPr>
        <p:txBody>
          <a:bodyPr/>
          <a:lstStyle/>
          <a:p>
            <a:pPr/>
            <a:r>
              <a:t>Cross-platform Compatibility</a:t>
            </a:r>
          </a:p>
          <a:p>
            <a:pPr/>
            <a:r>
              <a:t>Extensive Libraries</a:t>
            </a:r>
          </a:p>
          <a:p>
            <a:pPr/>
            <a:r>
              <a:t>Flexibility and ease of use</a:t>
            </a:r>
          </a:p>
          <a:p>
            <a:pPr/>
            <a:r>
              <a:t>Community and resources</a:t>
            </a:r>
          </a:p>
        </p:txBody>
      </p:sp>
      <p:sp>
        <p:nvSpPr>
          <p:cNvPr id="203" name="Performance limitations…"/>
          <p:cNvSpPr txBox="1"/>
          <p:nvPr/>
        </p:nvSpPr>
        <p:spPr>
          <a:xfrm>
            <a:off x="13212486" y="3418921"/>
            <a:ext cx="9659935" cy="908559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marL="609600" indent="-609600" algn="l">
              <a:lnSpc>
                <a:spcPct val="90000"/>
              </a:lnSpc>
              <a:spcBef>
                <a:spcPts val="4500"/>
              </a:spcBef>
              <a:buSzPct val="123000"/>
              <a:buChar char="•"/>
              <a:defRPr sz="4800">
                <a:solidFill>
                  <a:srgbClr val="FFFFFF"/>
                </a:solidFill>
              </a:defRPr>
            </a:pPr>
            <a:r>
              <a:t>Performance limitations</a:t>
            </a:r>
          </a:p>
          <a:p>
            <a:pPr marL="609600" indent="-609600" algn="l">
              <a:lnSpc>
                <a:spcPct val="90000"/>
              </a:lnSpc>
              <a:spcBef>
                <a:spcPts val="4500"/>
              </a:spcBef>
              <a:buSzPct val="123000"/>
              <a:buChar char="•"/>
              <a:defRPr sz="4800">
                <a:solidFill>
                  <a:srgbClr val="FFFFFF"/>
                </a:solidFill>
              </a:defRPr>
            </a:pPr>
            <a:r>
              <a:t>Low Learning Curve</a:t>
            </a:r>
          </a:p>
          <a:p>
            <a:pPr marL="609600" indent="-609600" algn="l">
              <a:lnSpc>
                <a:spcPct val="90000"/>
              </a:lnSpc>
              <a:spcBef>
                <a:spcPts val="4500"/>
              </a:spcBef>
              <a:buSzPct val="123000"/>
              <a:buChar char="•"/>
              <a:defRPr sz="4800">
                <a:solidFill>
                  <a:srgbClr val="FFFFFF"/>
                </a:solidFill>
              </a:defRPr>
            </a:pPr>
            <a:r>
              <a:t>Lack of Advanced features</a:t>
            </a:r>
          </a:p>
          <a:p>
            <a:pPr marL="609600" indent="-609600" algn="l">
              <a:lnSpc>
                <a:spcPct val="90000"/>
              </a:lnSpc>
              <a:spcBef>
                <a:spcPts val="4500"/>
              </a:spcBef>
              <a:buSzPct val="123000"/>
              <a:buChar char="•"/>
              <a:defRPr sz="4800">
                <a:solidFill>
                  <a:srgbClr val="FFFFFF"/>
                </a:solidFill>
              </a:defRPr>
            </a:pPr>
            <a:r>
              <a:t>Logical Complexities</a:t>
            </a:r>
          </a:p>
        </p:txBody>
      </p:sp>
      <p:sp>
        <p:nvSpPr>
          <p:cNvPr id="204"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205" name="bear.svg" descr="bear.svg"/>
          <p:cNvPicPr>
            <a:picLocks noChangeAspect="1"/>
          </p:cNvPicPr>
          <p:nvPr/>
        </p:nvPicPr>
        <p:blipFill>
          <a:blip r:embed="rId3">
            <a:extLst/>
          </a:blip>
          <a:stretch>
            <a:fillRect/>
          </a:stretch>
        </p:blipFill>
        <p:spPr>
          <a:xfrm>
            <a:off x="21623805" y="12653411"/>
            <a:ext cx="635003" cy="725389"/>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7" name="References"/>
          <p:cNvSpPr txBox="1"/>
          <p:nvPr>
            <p:ph type="body" sz="quarter" idx="1"/>
          </p:nvPr>
        </p:nvSpPr>
        <p:spPr>
          <a:xfrm>
            <a:off x="1206500" y="1505538"/>
            <a:ext cx="21971000" cy="934780"/>
          </a:xfrm>
          <a:prstGeom prst="rect">
            <a:avLst/>
          </a:prstGeom>
        </p:spPr>
        <p:txBody>
          <a:bodyPr/>
          <a:lstStyle/>
          <a:p>
            <a:pPr/>
            <a:r>
              <a:t>References</a:t>
            </a:r>
          </a:p>
        </p:txBody>
      </p:sp>
      <p:sp>
        <p:nvSpPr>
          <p:cNvPr id="208" name="Pygame Documentation ( https://www.pygame.org/docs/ )…"/>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defRPr sz="4000"/>
            </a:pPr>
            <a:r>
              <a:t>Pygame Documentation ( </a:t>
            </a:r>
            <a:r>
              <a:rPr u="sng">
                <a:solidFill>
                  <a:srgbClr val="0000FF"/>
                </a:solidFill>
                <a:uFill>
                  <a:solidFill>
                    <a:srgbClr val="0000FF"/>
                  </a:solidFill>
                </a:uFill>
                <a:hlinkClick r:id="rId3" invalidUrl="" action="" tgtFrame="" tooltip="" history="1" highlightClick="0" endSnd="0"/>
              </a:rPr>
              <a:t>https://www.pygame.org/docs/</a:t>
            </a:r>
            <a:r>
              <a:t> )</a:t>
            </a:r>
          </a:p>
          <a:p>
            <a:pPr>
              <a:defRPr sz="4000"/>
            </a:pPr>
            <a:r>
              <a:t>OpenGL YouTube tutorial ( </a:t>
            </a:r>
            <a:r>
              <a:rPr u="sng">
                <a:solidFill>
                  <a:srgbClr val="0000FF"/>
                </a:solidFill>
                <a:uFill>
                  <a:solidFill>
                    <a:srgbClr val="0000FF"/>
                  </a:solidFill>
                </a:uFill>
                <a:hlinkClick r:id="rId4" invalidUrl="" action="" tgtFrame="" tooltip="" history="1" highlightClick="0" endSnd="0"/>
              </a:rPr>
              <a:t>https://www.youtube.com/watch?v=45MIykWJ-C4</a:t>
            </a:r>
            <a:r>
              <a:t> )</a:t>
            </a:r>
          </a:p>
          <a:p>
            <a:pPr>
              <a:defRPr sz="4000"/>
            </a:pPr>
            <a:r>
              <a:t>StackOverflow</a:t>
            </a:r>
          </a:p>
          <a:p>
            <a:pPr>
              <a:defRPr sz="4000"/>
            </a:pPr>
            <a:r>
              <a:t>GeeksofGeeks</a:t>
            </a:r>
          </a:p>
          <a:p>
            <a:pPr>
              <a:defRPr sz="4000"/>
            </a:pPr>
            <a:r>
              <a:t>Python Documentation ( </a:t>
            </a:r>
            <a:r>
              <a:rPr u="sng">
                <a:solidFill>
                  <a:srgbClr val="0000FF"/>
                </a:solidFill>
                <a:uFill>
                  <a:solidFill>
                    <a:srgbClr val="0000FF"/>
                  </a:solidFill>
                </a:uFill>
                <a:hlinkClick r:id="rId5" invalidUrl="" action="" tgtFrame="" tooltip="" history="1" highlightClick="0" endSnd="0"/>
              </a:rPr>
              <a:t>https://docs.python.org/3/</a:t>
            </a:r>
            <a:r>
              <a:t> )</a:t>
            </a:r>
          </a:p>
        </p:txBody>
      </p:sp>
      <p:sp>
        <p:nvSpPr>
          <p:cNvPr id="209"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210" name="bear.svg" descr="bear.svg"/>
          <p:cNvPicPr>
            <a:picLocks noChangeAspect="1"/>
          </p:cNvPicPr>
          <p:nvPr/>
        </p:nvPicPr>
        <p:blipFill>
          <a:blip r:embed="rId6">
            <a:extLst/>
          </a:blip>
          <a:stretch>
            <a:fillRect/>
          </a:stretch>
        </p:blipFill>
        <p:spPr>
          <a:xfrm>
            <a:off x="21623805" y="12653411"/>
            <a:ext cx="635003" cy="725389"/>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212" name="backround.png" descr="backround.png"/>
          <p:cNvPicPr>
            <a:picLocks noChangeAspect="1"/>
          </p:cNvPicPr>
          <p:nvPr/>
        </p:nvPicPr>
        <p:blipFill>
          <a:blip r:embed="rId3">
            <a:extLst/>
          </a:blip>
          <a:stretch>
            <a:fillRect/>
          </a:stretch>
        </p:blipFill>
        <p:spPr>
          <a:xfrm>
            <a:off x="-397683" y="-1013796"/>
            <a:ext cx="25179365" cy="15743593"/>
          </a:xfrm>
          <a:prstGeom prst="rect">
            <a:avLst/>
          </a:prstGeom>
          <a:ln w="12700">
            <a:miter lim="400000"/>
          </a:ln>
        </p:spPr>
      </p:pic>
      <p:sp>
        <p:nvSpPr>
          <p:cNvPr id="213" name="THANK YOU"/>
          <p:cNvSpPr txBox="1"/>
          <p:nvPr>
            <p:ph type="title"/>
          </p:nvPr>
        </p:nvSpPr>
        <p:spPr>
          <a:xfrm>
            <a:off x="1206500" y="9451285"/>
            <a:ext cx="21971000" cy="1433166"/>
          </a:xfrm>
          <a:prstGeom prst="rect">
            <a:avLst/>
          </a:prstGeom>
        </p:spPr>
        <p:txBody>
          <a:bodyPr/>
          <a:lstStyle>
            <a:lvl1pPr algn="ctr">
              <a:defRPr b="0" spc="-100" sz="5000">
                <a:latin typeface="Cabin Regular Bold"/>
                <a:ea typeface="Cabin Regular Bold"/>
                <a:cs typeface="Cabin Regular Bold"/>
                <a:sym typeface="Cabin Regular Bold"/>
              </a:defRPr>
            </a:lvl1pPr>
          </a:lstStyle>
          <a:p>
            <a:pPr/>
            <a:r>
              <a:t>THANK YOU</a:t>
            </a:r>
          </a:p>
        </p:txBody>
      </p:sp>
      <p:sp>
        <p:nvSpPr>
          <p:cNvPr id="214" name="Mohith Kumar S S"/>
          <p:cNvSpPr txBox="1"/>
          <p:nvPr/>
        </p:nvSpPr>
        <p:spPr>
          <a:xfrm>
            <a:off x="1206499" y="3765315"/>
            <a:ext cx="21971002" cy="636979"/>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lvl1pPr defTabSz="825500">
              <a:defRPr sz="2800">
                <a:solidFill>
                  <a:srgbClr val="FFFFFF"/>
                </a:solidFill>
                <a:latin typeface="Cabin Regular Medium"/>
                <a:ea typeface="Cabin Regular Medium"/>
                <a:cs typeface="Cabin Regular Medium"/>
                <a:sym typeface="Cabin Regular Medium"/>
              </a:defRPr>
            </a:lvl1pPr>
          </a:lstStyle>
          <a:p>
            <a:pPr/>
            <a:r>
              <a:t>Mohith Kumar S S</a:t>
            </a:r>
          </a:p>
        </p:txBody>
      </p:sp>
      <p:sp>
        <p:nvSpPr>
          <p:cNvPr id="215" name="Department of Computer Science and Engineering"/>
          <p:cNvSpPr txBox="1"/>
          <p:nvPr/>
        </p:nvSpPr>
        <p:spPr>
          <a:xfrm>
            <a:off x="1206499" y="948957"/>
            <a:ext cx="21971002" cy="1433164"/>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nSpc>
                <a:spcPct val="80000"/>
              </a:lnSpc>
              <a:defRPr spc="-100" sz="5000">
                <a:solidFill>
                  <a:srgbClr val="FFFFFF"/>
                </a:solidFill>
                <a:latin typeface="Cabin Regular Bold"/>
                <a:ea typeface="Cabin Regular Bold"/>
                <a:cs typeface="Cabin Regular Bold"/>
                <a:sym typeface="Cabin Regular Bold"/>
              </a:defRPr>
            </a:lvl1pPr>
          </a:lstStyle>
          <a:p>
            <a:pPr/>
            <a:r>
              <a:t>Department of Computer Science and Engineering</a:t>
            </a:r>
          </a:p>
        </p:txBody>
      </p:sp>
      <p:sp>
        <p:nvSpPr>
          <p:cNvPr id="216" name="Teddy 3 Verse"/>
          <p:cNvSpPr txBox="1"/>
          <p:nvPr/>
        </p:nvSpPr>
        <p:spPr>
          <a:xfrm>
            <a:off x="1657189" y="8627157"/>
            <a:ext cx="21971008" cy="464820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normAutofit fontScale="100000" lnSpcReduction="0"/>
          </a:bodyPr>
          <a:lstStyle>
            <a:lvl1pPr algn="l">
              <a:lnSpc>
                <a:spcPct val="80000"/>
              </a:lnSpc>
              <a:defRPr spc="-100" sz="4000">
                <a:solidFill>
                  <a:srgbClr val="FFFFFF"/>
                </a:solidFill>
                <a:latin typeface="Cabin Regular Regular"/>
                <a:ea typeface="Cabin Regular Regular"/>
                <a:cs typeface="Cabin Regular Regular"/>
                <a:sym typeface="Cabin Regular Regular"/>
              </a:defRPr>
            </a:lvl1pPr>
          </a:lstStyle>
          <a:p>
            <a:pPr/>
            <a:r>
              <a:t>Teddy 3 Verse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58" name="Content Placeholder 2"/>
          <p:cNvSpPr txBox="1"/>
          <p:nvPr/>
        </p:nvSpPr>
        <p:spPr>
          <a:xfrm>
            <a:off x="1944000" y="2057766"/>
            <a:ext cx="7454081" cy="9600470"/>
          </a:xfrm>
          <a:prstGeom prst="rect">
            <a:avLst/>
          </a:prstGeom>
          <a:ln w="12700">
            <a:miter lim="400000"/>
          </a:ln>
          <a:extLst>
            <a:ext uri="{C572A759-6A51-4108-AA02-DFA0A04FC94B}">
              <ma14:wrappingTextBoxFlag xmlns:ma14="http://schemas.microsoft.com/office/mac/drawingml/2011/main" val="1"/>
            </a:ext>
          </a:extLst>
        </p:spPr>
        <p:txBody>
          <a:bodyPr lIns="45718" tIns="45718" rIns="45718" bIns="45718" anchor="ctr">
            <a:normAutofit fontScale="100000" lnSpcReduction="0"/>
          </a:bodyPr>
          <a:lstStyle/>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Problem Statement</a:t>
            </a:r>
          </a:p>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Introduction</a:t>
            </a:r>
          </a:p>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Modules Identified</a:t>
            </a:r>
          </a:p>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System Design of the Project</a:t>
            </a:r>
          </a:p>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Implementation</a:t>
            </a:r>
          </a:p>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Visualization</a:t>
            </a:r>
          </a:p>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Technologies used for Implementation</a:t>
            </a:r>
          </a:p>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Existing and Proposed System</a:t>
            </a:r>
          </a:p>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Adv and Dis-adv</a:t>
            </a:r>
          </a:p>
          <a:p>
            <a:pPr marL="380238" indent="-352278" algn="l" defTabSz="1863865">
              <a:lnSpc>
                <a:spcPct val="90000"/>
              </a:lnSpc>
              <a:spcBef>
                <a:spcPts val="3300"/>
              </a:spcBef>
              <a:buClr>
                <a:srgbClr val="6EA0B0"/>
              </a:buClr>
              <a:buSzPct val="80000"/>
              <a:buChar char="▪"/>
              <a:defRPr sz="3640">
                <a:solidFill>
                  <a:srgbClr val="FFFFFF"/>
                </a:solidFill>
                <a:latin typeface="Cabin Regular Regular"/>
                <a:ea typeface="Cabin Regular Regular"/>
                <a:cs typeface="Cabin Regular Regular"/>
                <a:sym typeface="Cabin Regular Regular"/>
              </a:defRPr>
            </a:pPr>
            <a:r>
              <a:t>References</a:t>
            </a:r>
          </a:p>
        </p:txBody>
      </p:sp>
      <p:sp>
        <p:nvSpPr>
          <p:cNvPr id="159"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160" name="bear.svg" descr="bear.svg"/>
          <p:cNvPicPr>
            <a:picLocks noChangeAspect="1"/>
          </p:cNvPicPr>
          <p:nvPr/>
        </p:nvPicPr>
        <p:blipFill>
          <a:blip r:embed="rId3">
            <a:extLst/>
          </a:blip>
          <a:stretch>
            <a:fillRect/>
          </a:stretch>
        </p:blipFill>
        <p:spPr>
          <a:xfrm>
            <a:off x="21623805" y="12653411"/>
            <a:ext cx="635003" cy="725389"/>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58"/>
                                        </p:tgtEl>
                                        <p:attrNameLst>
                                          <p:attrName>style.visibility</p:attrName>
                                        </p:attrNameLst>
                                      </p:cBhvr>
                                      <p:to>
                                        <p:strVal val="visible"/>
                                      </p:to>
                                    </p:set>
                                    <p:anim calcmode="lin" valueType="num">
                                      <p:cBhvr>
                                        <p:cTn id="7" dur="1000" fill="hold"/>
                                        <p:tgtEl>
                                          <p:spTgt spid="158"/>
                                        </p:tgtEl>
                                        <p:attrNameLst>
                                          <p:attrName>ppt_x</p:attrName>
                                        </p:attrNameLst>
                                      </p:cBhvr>
                                      <p:tavLst>
                                        <p:tav tm="0">
                                          <p:val>
                                            <p:strVal val="0-#ppt_w/2"/>
                                          </p:val>
                                        </p:tav>
                                        <p:tav tm="100000">
                                          <p:val>
                                            <p:strVal val="#ppt_x"/>
                                          </p:val>
                                        </p:tav>
                                      </p:tavLst>
                                    </p:anim>
                                    <p:anim calcmode="lin" valueType="num">
                                      <p:cBhvr>
                                        <p:cTn id="8" dur="1000" fill="hold"/>
                                        <p:tgtEl>
                                          <p:spTgt spid="15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8" grpId="1"/>
    </p:bldLst>
  </p:timing>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2" name="Problem Statement"/>
          <p:cNvSpPr txBox="1"/>
          <p:nvPr>
            <p:ph type="title"/>
          </p:nvPr>
        </p:nvSpPr>
        <p:spPr>
          <a:xfrm>
            <a:off x="1206500" y="1206499"/>
            <a:ext cx="21971000" cy="1433166"/>
          </a:xfrm>
          <a:prstGeom prst="rect">
            <a:avLst/>
          </a:prstGeom>
        </p:spPr>
        <p:txBody>
          <a:bodyPr/>
          <a:lstStyle>
            <a:lvl1pPr>
              <a:defRPr spc="-200"/>
            </a:lvl1pPr>
          </a:lstStyle>
          <a:p>
            <a:pPr/>
            <a:r>
              <a:t>Problem Statement</a:t>
            </a:r>
          </a:p>
        </p:txBody>
      </p:sp>
      <p:sp>
        <p:nvSpPr>
          <p:cNvPr id="163" name="The project aims to develop a comprehensive virtual environment utilizing OpenGL, Python, glm and Pygame to create a visually immersive and interactive experience. However, the existing implementation lacks certain critical features, rendering the virtua"/>
          <p:cNvSpPr txBox="1"/>
          <p:nvPr>
            <p:ph type="body" idx="1"/>
          </p:nvPr>
        </p:nvSpPr>
        <p:spPr>
          <a:xfrm>
            <a:off x="1206500" y="3455354"/>
            <a:ext cx="21971000" cy="9842312"/>
          </a:xfrm>
          <a:prstGeom prst="rect">
            <a:avLst/>
          </a:prstGeom>
        </p:spPr>
        <p:txBody>
          <a:bodyPr lIns="50800" tIns="50800" rIns="50800" bIns="50800"/>
          <a:lstStyle/>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The project aims to develop a comprehensive virtual environment utilizing OpenGL, Python, glm and Pygame to create a visually immersive and interactive experience. However, the existing implementation lacks certain critical features, rendering the virtual environment less realistic and engaging. Therefore, there is a need to address the following problem areas:</a:t>
            </a:r>
          </a:p>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Limited Realism: The current implementation fails to provide a high level of realism in terms of lighting, shading and textures, resulting in an unrealistic virtual environment. This restricts users from. Experiencing a visually captivation and immersive environment.</a:t>
            </a:r>
          </a:p>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Incomplete Scene Rendering: The existing system lacks the ability to render complex scenes with a large number of objects efficiently. Consequently, the virtual environment suffers from performance issues, including low frame rates and noticeable lag, impacting the overall user experience.</a:t>
            </a:r>
          </a:p>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Inefficient Camera Control: The current camera control mechanism does not provide smooth and intuitive navigation within the virtual environment. Users may find it challenging to explore the environment seamlessly, listing their ability to interact effectively with objects and explore various viewpoints.</a:t>
            </a:r>
          </a:p>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In light of these challenges, this project aims to overcome the limitations mentioned above by improving the realism, optimizing scene rendering, enhancing camera control, enabling interactive object interactions, and ensuring smooth integration between OpenGL, Python, glm, and Pygame. The proposed solution will provide users with an immersive and engaging virtual environment, delivering a realistic and interactive experience for various application such as gaming, simulations and virtual training.  </a:t>
            </a:r>
          </a:p>
        </p:txBody>
      </p:sp>
      <p:sp>
        <p:nvSpPr>
          <p:cNvPr id="164"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165" name="bear.svg" descr="bear.svg"/>
          <p:cNvPicPr>
            <a:picLocks noChangeAspect="1"/>
          </p:cNvPicPr>
          <p:nvPr/>
        </p:nvPicPr>
        <p:blipFill>
          <a:blip r:embed="rId3">
            <a:extLst/>
          </a:blip>
          <a:stretch>
            <a:fillRect/>
          </a:stretch>
        </p:blipFill>
        <p:spPr>
          <a:xfrm>
            <a:off x="21623805" y="12653411"/>
            <a:ext cx="635003" cy="725389"/>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62"/>
                                        </p:tgtEl>
                                        <p:attrNameLst>
                                          <p:attrName>style.visibility</p:attrName>
                                        </p:attrNameLst>
                                      </p:cBhvr>
                                      <p:to>
                                        <p:strVal val="visible"/>
                                      </p:to>
                                    </p:set>
                                    <p:anim calcmode="lin" valueType="num">
                                      <p:cBhvr>
                                        <p:cTn id="7" dur="1000" fill="hold"/>
                                        <p:tgtEl>
                                          <p:spTgt spid="162"/>
                                        </p:tgtEl>
                                        <p:attrNameLst>
                                          <p:attrName>ppt_x</p:attrName>
                                        </p:attrNameLst>
                                      </p:cBhvr>
                                      <p:tavLst>
                                        <p:tav tm="0">
                                          <p:val>
                                            <p:strVal val="0-#ppt_w/2"/>
                                          </p:val>
                                        </p:tav>
                                        <p:tav tm="100000">
                                          <p:val>
                                            <p:strVal val="#ppt_x"/>
                                          </p:val>
                                        </p:tav>
                                      </p:tavLst>
                                    </p:anim>
                                    <p:anim calcmode="lin" valueType="num">
                                      <p:cBhvr>
                                        <p:cTn id="8" dur="1000" fill="hold"/>
                                        <p:tgtEl>
                                          <p:spTgt spid="16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2" fill="hold">
                                  <p:stCondLst>
                                    <p:cond delay="0"/>
                                  </p:stCondLst>
                                  <p:iterate type="lt" backwards="0">
                                    <p:tmAbs val="100"/>
                                  </p:iterate>
                                  <p:childTnLst>
                                    <p:set>
                                      <p:cBhvr>
                                        <p:cTn id="12" fill="hold"/>
                                        <p:tgtEl>
                                          <p:spTgt spid="16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3" grpId="2"/>
      <p:bldP build="whole" bldLvl="1" animBg="1" rev="0" advAuto="0" spid="162"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67" name="Introduction"/>
          <p:cNvSpPr txBox="1"/>
          <p:nvPr>
            <p:ph type="title"/>
          </p:nvPr>
        </p:nvSpPr>
        <p:spPr>
          <a:xfrm>
            <a:off x="1206500" y="952499"/>
            <a:ext cx="21971000" cy="1433166"/>
          </a:xfrm>
          <a:prstGeom prst="rect">
            <a:avLst/>
          </a:prstGeom>
        </p:spPr>
        <p:txBody>
          <a:bodyPr/>
          <a:lstStyle>
            <a:lvl1pPr>
              <a:defRPr b="0" spc="-200">
                <a:latin typeface="Cabin Regular Bold"/>
                <a:ea typeface="Cabin Regular Bold"/>
                <a:cs typeface="Cabin Regular Bold"/>
                <a:sym typeface="Cabin Regular Bold"/>
              </a:defRPr>
            </a:lvl1pPr>
          </a:lstStyle>
          <a:p>
            <a:pPr/>
            <a:r>
              <a:t>Introduction</a:t>
            </a:r>
          </a:p>
        </p:txBody>
      </p:sp>
      <p:sp>
        <p:nvSpPr>
          <p:cNvPr id="168" name="OpenGL is a specification that defines Application Programming Interface ( API ) for the GPU to help build 2D and 3D Graphics.…"/>
          <p:cNvSpPr txBox="1"/>
          <p:nvPr>
            <p:ph type="body" idx="1"/>
          </p:nvPr>
        </p:nvSpPr>
        <p:spPr>
          <a:xfrm>
            <a:off x="1206500" y="3252899"/>
            <a:ext cx="21971000" cy="8256015"/>
          </a:xfrm>
          <a:prstGeom prst="rect">
            <a:avLst/>
          </a:prstGeom>
        </p:spPr>
        <p:txBody>
          <a:bodyPr lIns="50800" tIns="50800" rIns="50800" bIns="50800"/>
          <a:lstStyle/>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OpenGL is a specification that defines Application Programming Interface ( API ) for the GPU to help build 2D and 3D Graphics.</a:t>
            </a:r>
          </a:p>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The project is created to interact with virtual environment seamlessly, &amp; by utilizing the help of OpenGL libraries and pygame this graphic engine works efficiently and smoothly compared to programming with C ro C++.</a:t>
            </a:r>
          </a:p>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The project implemented here aims to function on lower-end systems providing the best  user experience.</a:t>
            </a:r>
          </a:p>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Model Rendering, User Interaction, Model Manipulation, User Interface, Performance are achieved in the project.</a:t>
            </a:r>
          </a:p>
          <a:p>
            <a:pPr marL="609600" indent="-609600" defTabSz="2438337">
              <a:lnSpc>
                <a:spcPct val="90000"/>
              </a:lnSpc>
              <a:spcBef>
                <a:spcPts val="4500"/>
              </a:spcBef>
              <a:buSzPct val="123000"/>
              <a:buChar char="•"/>
              <a:defRPr b="0" sz="2600">
                <a:latin typeface="Cabin Regular Regular"/>
                <a:ea typeface="Cabin Regular Regular"/>
                <a:cs typeface="Cabin Regular Regular"/>
                <a:sym typeface="Cabin Regular Regular"/>
              </a:defRPr>
            </a:pPr>
            <a:r>
              <a:t>The project depends on these python files to achieve the required model: Camera.py, scene.py, texture.py, vbo.py, vao.py, model.py, light.py, scene_renderer.py, main.py.</a:t>
            </a:r>
          </a:p>
        </p:txBody>
      </p:sp>
      <p:sp>
        <p:nvSpPr>
          <p:cNvPr id="169"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170" name="bear.svg" descr="bear.svg"/>
          <p:cNvPicPr>
            <a:picLocks noChangeAspect="1"/>
          </p:cNvPicPr>
          <p:nvPr/>
        </p:nvPicPr>
        <p:blipFill>
          <a:blip r:embed="rId3">
            <a:extLst/>
          </a:blip>
          <a:stretch>
            <a:fillRect/>
          </a:stretch>
        </p:blipFill>
        <p:spPr>
          <a:xfrm>
            <a:off x="21623805" y="12653411"/>
            <a:ext cx="635003" cy="725389"/>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67"/>
                                        </p:tgtEl>
                                        <p:attrNameLst>
                                          <p:attrName>style.visibility</p:attrName>
                                        </p:attrNameLst>
                                      </p:cBhvr>
                                      <p:to>
                                        <p:strVal val="visible"/>
                                      </p:to>
                                    </p:set>
                                    <p:anim calcmode="lin" valueType="num">
                                      <p:cBhvr>
                                        <p:cTn id="7" dur="1000" fill="hold"/>
                                        <p:tgtEl>
                                          <p:spTgt spid="167"/>
                                        </p:tgtEl>
                                        <p:attrNameLst>
                                          <p:attrName>ppt_x</p:attrName>
                                        </p:attrNameLst>
                                      </p:cBhvr>
                                      <p:tavLst>
                                        <p:tav tm="0">
                                          <p:val>
                                            <p:strVal val="0-#ppt_w/2"/>
                                          </p:val>
                                        </p:tav>
                                        <p:tav tm="100000">
                                          <p:val>
                                            <p:strVal val="#ppt_x"/>
                                          </p:val>
                                        </p:tav>
                                      </p:tavLst>
                                    </p:anim>
                                    <p:anim calcmode="lin" valueType="num">
                                      <p:cBhvr>
                                        <p:cTn id="8" dur="1000" fill="hold"/>
                                        <p:tgtEl>
                                          <p:spTgt spid="16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0" presetID="1" grpId="2" fill="hold">
                                  <p:stCondLst>
                                    <p:cond delay="0"/>
                                  </p:stCondLst>
                                  <p:iterate type="lt" backwards="0">
                                    <p:tmAbs val="100"/>
                                  </p:iterate>
                                  <p:childTnLst>
                                    <p:set>
                                      <p:cBhvr>
                                        <p:cTn id="12" fill="hold"/>
                                        <p:tgtEl>
                                          <p:spTgt spid="1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68" grpId="2"/>
      <p:bldP build="whole" bldLvl="1" animBg="1" rev="0" advAuto="0" spid="167"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2"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173" name="bear.svg" descr="bear.svg"/>
          <p:cNvPicPr>
            <a:picLocks noChangeAspect="1"/>
          </p:cNvPicPr>
          <p:nvPr/>
        </p:nvPicPr>
        <p:blipFill>
          <a:blip r:embed="rId3">
            <a:extLst/>
          </a:blip>
          <a:stretch>
            <a:fillRect/>
          </a:stretch>
        </p:blipFill>
        <p:spPr>
          <a:xfrm>
            <a:off x="21623805" y="12653411"/>
            <a:ext cx="635003" cy="725389"/>
          </a:xfrm>
          <a:prstGeom prst="rect">
            <a:avLst/>
          </a:prstGeom>
          <a:ln w="12700">
            <a:miter lim="400000"/>
          </a:ln>
        </p:spPr>
      </p:pic>
      <p:pic>
        <p:nvPicPr>
          <p:cNvPr id="174" name="Screenshot 2023-06-17 at 9.30.50 PM.png" descr="Screenshot 2023-06-17 at 9.30.50 PM.png"/>
          <p:cNvPicPr>
            <a:picLocks noChangeAspect="1"/>
          </p:cNvPicPr>
          <p:nvPr/>
        </p:nvPicPr>
        <p:blipFill>
          <a:blip r:embed="rId4">
            <a:extLst/>
          </a:blip>
          <a:stretch>
            <a:fillRect/>
          </a:stretch>
        </p:blipFill>
        <p:spPr>
          <a:xfrm>
            <a:off x="54107" y="-728184"/>
            <a:ext cx="24275785" cy="15172367"/>
          </a:xfrm>
          <a:prstGeom prst="rect">
            <a:avLst/>
          </a:prstGeom>
          <a:ln w="12700">
            <a:miter lim="400000"/>
          </a:ln>
        </p:spPr>
      </p:pic>
      <p:sp>
        <p:nvSpPr>
          <p:cNvPr id="175"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176" name="bear.svg" descr="bear.svg"/>
          <p:cNvPicPr>
            <a:picLocks noChangeAspect="1"/>
          </p:cNvPicPr>
          <p:nvPr/>
        </p:nvPicPr>
        <p:blipFill>
          <a:blip r:embed="rId3">
            <a:extLst/>
          </a:blip>
          <a:stretch>
            <a:fillRect/>
          </a:stretch>
        </p:blipFill>
        <p:spPr>
          <a:xfrm>
            <a:off x="21623805" y="12653411"/>
            <a:ext cx="635003" cy="725389"/>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78" name="Implementation"/>
          <p:cNvSpPr txBox="1"/>
          <p:nvPr>
            <p:ph type="title"/>
          </p:nvPr>
        </p:nvSpPr>
        <p:spPr>
          <a:xfrm>
            <a:off x="1206500" y="952499"/>
            <a:ext cx="21971000" cy="1433166"/>
          </a:xfrm>
          <a:prstGeom prst="rect">
            <a:avLst/>
          </a:prstGeom>
        </p:spPr>
        <p:txBody>
          <a:bodyPr/>
          <a:lstStyle>
            <a:lvl1pPr>
              <a:defRPr b="0" spc="-200">
                <a:latin typeface="Cabin Regular Bold"/>
                <a:ea typeface="Cabin Regular Bold"/>
                <a:cs typeface="Cabin Regular Bold"/>
                <a:sym typeface="Cabin Regular Bold"/>
              </a:defRPr>
            </a:lvl1pPr>
          </a:lstStyle>
          <a:p>
            <a:pPr/>
            <a:r>
              <a:t>Implementation</a:t>
            </a:r>
          </a:p>
        </p:txBody>
      </p:sp>
      <p:pic>
        <p:nvPicPr>
          <p:cNvPr id="179" name="cubemap.png" descr="cubemap.png"/>
          <p:cNvPicPr>
            <a:picLocks noChangeAspect="1"/>
          </p:cNvPicPr>
          <p:nvPr/>
        </p:nvPicPr>
        <p:blipFill>
          <a:blip r:embed="rId3">
            <a:extLst/>
          </a:blip>
          <a:stretch>
            <a:fillRect/>
          </a:stretch>
        </p:blipFill>
        <p:spPr>
          <a:xfrm>
            <a:off x="556657" y="3392013"/>
            <a:ext cx="11430003" cy="8572503"/>
          </a:xfrm>
          <a:prstGeom prst="rect">
            <a:avLst/>
          </a:prstGeom>
          <a:ln w="12700">
            <a:miter lim="400000"/>
          </a:ln>
        </p:spPr>
      </p:pic>
      <p:sp>
        <p:nvSpPr>
          <p:cNvPr id="180"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181" name="bear.svg" descr="bear.svg"/>
          <p:cNvPicPr>
            <a:picLocks noChangeAspect="1"/>
          </p:cNvPicPr>
          <p:nvPr/>
        </p:nvPicPr>
        <p:blipFill>
          <a:blip r:embed="rId4">
            <a:extLst/>
          </a:blip>
          <a:stretch>
            <a:fillRect/>
          </a:stretch>
        </p:blipFill>
        <p:spPr>
          <a:xfrm>
            <a:off x="21623805" y="12653411"/>
            <a:ext cx="635003" cy="725389"/>
          </a:xfrm>
          <a:prstGeom prst="rect">
            <a:avLst/>
          </a:prstGeom>
          <a:ln w="12700">
            <a:miter lim="400000"/>
          </a:ln>
        </p:spPr>
      </p:pic>
      <p:pic>
        <p:nvPicPr>
          <p:cNvPr id="182" name="skybox.png" descr="skybox.png"/>
          <p:cNvPicPr>
            <a:picLocks noChangeAspect="1"/>
          </p:cNvPicPr>
          <p:nvPr/>
        </p:nvPicPr>
        <p:blipFill>
          <a:blip r:embed="rId5">
            <a:extLst/>
          </a:blip>
          <a:stretch>
            <a:fillRect/>
          </a:stretch>
        </p:blipFill>
        <p:spPr>
          <a:xfrm>
            <a:off x="12417093" y="3392013"/>
            <a:ext cx="11430003" cy="8572503"/>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8" presetID="2" grpId="1" fill="hold">
                                  <p:stCondLst>
                                    <p:cond delay="0"/>
                                  </p:stCondLst>
                                  <p:iterate type="el" backwards="0">
                                    <p:tmAbs val="0"/>
                                  </p:iterate>
                                  <p:childTnLst>
                                    <p:set>
                                      <p:cBhvr>
                                        <p:cTn id="6" fill="hold"/>
                                        <p:tgtEl>
                                          <p:spTgt spid="178"/>
                                        </p:tgtEl>
                                        <p:attrNameLst>
                                          <p:attrName>style.visibility</p:attrName>
                                        </p:attrNameLst>
                                      </p:cBhvr>
                                      <p:to>
                                        <p:strVal val="visible"/>
                                      </p:to>
                                    </p:set>
                                    <p:anim calcmode="lin" valueType="num">
                                      <p:cBhvr>
                                        <p:cTn id="7" dur="1000" fill="hold"/>
                                        <p:tgtEl>
                                          <p:spTgt spid="178"/>
                                        </p:tgtEl>
                                        <p:attrNameLst>
                                          <p:attrName>ppt_x</p:attrName>
                                        </p:attrNameLst>
                                      </p:cBhvr>
                                      <p:tavLst>
                                        <p:tav tm="0">
                                          <p:val>
                                            <p:strVal val="0-#ppt_w/2"/>
                                          </p:val>
                                        </p:tav>
                                        <p:tav tm="100000">
                                          <p:val>
                                            <p:strVal val="#ppt_x"/>
                                          </p:val>
                                        </p:tav>
                                      </p:tavLst>
                                    </p:anim>
                                    <p:anim calcmode="lin" valueType="num">
                                      <p:cBhvr>
                                        <p:cTn id="8" dur="1000" fill="hold"/>
                                        <p:tgtEl>
                                          <p:spTgt spid="17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8"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84" name="Screenshot 2023-06-19 at 8.40.23 AM.png" descr="Screenshot 2023-06-19 at 8.40.23 AM.png"/>
          <p:cNvPicPr>
            <a:picLocks noChangeAspect="1"/>
          </p:cNvPicPr>
          <p:nvPr/>
        </p:nvPicPr>
        <p:blipFill>
          <a:blip r:embed="rId3">
            <a:extLst/>
          </a:blip>
          <a:stretch>
            <a:fillRect/>
          </a:stretch>
        </p:blipFill>
        <p:spPr>
          <a:xfrm>
            <a:off x="538736" y="207107"/>
            <a:ext cx="11430001" cy="7143753"/>
          </a:xfrm>
          <a:prstGeom prst="rect">
            <a:avLst/>
          </a:prstGeom>
          <a:ln w="12700">
            <a:miter lim="400000"/>
          </a:ln>
        </p:spPr>
      </p:pic>
      <p:pic>
        <p:nvPicPr>
          <p:cNvPr id="185" name="Screenshot 2023-06-19 at 8.40.07 AM.png" descr="Screenshot 2023-06-19 at 8.40.07 AM.png"/>
          <p:cNvPicPr>
            <a:picLocks noChangeAspect="1"/>
          </p:cNvPicPr>
          <p:nvPr/>
        </p:nvPicPr>
        <p:blipFill>
          <a:blip r:embed="rId4">
            <a:extLst/>
          </a:blip>
          <a:stretch>
            <a:fillRect/>
          </a:stretch>
        </p:blipFill>
        <p:spPr>
          <a:xfrm>
            <a:off x="538736" y="6547236"/>
            <a:ext cx="11430001" cy="7143751"/>
          </a:xfrm>
          <a:prstGeom prst="rect">
            <a:avLst/>
          </a:prstGeom>
          <a:ln w="12700">
            <a:miter lim="400000"/>
          </a:ln>
        </p:spPr>
      </p:pic>
      <p:pic>
        <p:nvPicPr>
          <p:cNvPr id="186" name="Screenshot 2023-06-19 at 8.40.05 AM.png" descr="Screenshot 2023-06-19 at 8.40.05 AM.png"/>
          <p:cNvPicPr>
            <a:picLocks noChangeAspect="1"/>
          </p:cNvPicPr>
          <p:nvPr/>
        </p:nvPicPr>
        <p:blipFill>
          <a:blip r:embed="rId5">
            <a:extLst/>
          </a:blip>
          <a:stretch>
            <a:fillRect/>
          </a:stretch>
        </p:blipFill>
        <p:spPr>
          <a:xfrm>
            <a:off x="12734335" y="207107"/>
            <a:ext cx="11430004" cy="7143753"/>
          </a:xfrm>
          <a:prstGeom prst="rect">
            <a:avLst/>
          </a:prstGeom>
          <a:ln w="12700">
            <a:miter lim="400000"/>
          </a:ln>
        </p:spPr>
      </p:pic>
      <p:pic>
        <p:nvPicPr>
          <p:cNvPr id="187" name="Screenshot 2023-06-19 at 11.29.46 AM.png" descr="Screenshot 2023-06-19 at 11.29.46 AM.png"/>
          <p:cNvPicPr>
            <a:picLocks noChangeAspect="1"/>
          </p:cNvPicPr>
          <p:nvPr/>
        </p:nvPicPr>
        <p:blipFill>
          <a:blip r:embed="rId6">
            <a:extLst/>
          </a:blip>
          <a:stretch>
            <a:fillRect/>
          </a:stretch>
        </p:blipFill>
        <p:spPr>
          <a:xfrm>
            <a:off x="12734335" y="6547236"/>
            <a:ext cx="11430004" cy="714375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7" grpId="1" fill="hold">
                                  <p:stCondLst>
                                    <p:cond delay="0"/>
                                  </p:stCondLst>
                                  <p:iterate type="el" backwards="0">
                                    <p:tmAbs val="0"/>
                                  </p:iterate>
                                  <p:childTnLst>
                                    <p:set>
                                      <p:cBhvr>
                                        <p:cTn id="6" fill="hold"/>
                                        <p:tgtEl>
                                          <p:spTgt spid="184"/>
                                        </p:tgtEl>
                                        <p:attrNameLst>
                                          <p:attrName>style.visibility</p:attrName>
                                        </p:attrNameLst>
                                      </p:cBhvr>
                                      <p:to>
                                        <p:strVal val="visible"/>
                                      </p:to>
                                    </p:set>
                                    <p:anim calcmode="lin" valueType="num">
                                      <p:cBhvr>
                                        <p:cTn id="7" dur="1500" fill="hold"/>
                                        <p:tgtEl>
                                          <p:spTgt spid="184"/>
                                        </p:tgtEl>
                                        <p:attrNameLst>
                                          <p:attrName>ppt_x</p:attrName>
                                        </p:attrNameLst>
                                      </p:cBhvr>
                                      <p:tavLst>
                                        <p:tav tm="0">
                                          <p:val>
                                            <p:strVal val="#ppt_x"/>
                                          </p:val>
                                        </p:tav>
                                        <p:tav tm="100000">
                                          <p:val>
                                            <p:strVal val="#ppt_x"/>
                                          </p:val>
                                        </p:tav>
                                      </p:tavLst>
                                    </p:anim>
                                    <p:anim calcmode="lin" valueType="num">
                                      <p:cBhvr>
                                        <p:cTn id="8" dur="1500" fill="hold"/>
                                        <p:tgtEl>
                                          <p:spTgt spid="184"/>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 presetID="7" grpId="2" fill="hold">
                                  <p:stCondLst>
                                    <p:cond delay="0"/>
                                  </p:stCondLst>
                                  <p:iterate type="el" backwards="0">
                                    <p:tmAbs val="0"/>
                                  </p:iterate>
                                  <p:childTnLst>
                                    <p:set>
                                      <p:cBhvr>
                                        <p:cTn id="12" fill="hold"/>
                                        <p:tgtEl>
                                          <p:spTgt spid="185"/>
                                        </p:tgtEl>
                                        <p:attrNameLst>
                                          <p:attrName>style.visibility</p:attrName>
                                        </p:attrNameLst>
                                      </p:cBhvr>
                                      <p:to>
                                        <p:strVal val="visible"/>
                                      </p:to>
                                    </p:set>
                                    <p:anim calcmode="lin" valueType="num">
                                      <p:cBhvr>
                                        <p:cTn id="13" dur="1500" fill="hold"/>
                                        <p:tgtEl>
                                          <p:spTgt spid="185"/>
                                        </p:tgtEl>
                                        <p:attrNameLst>
                                          <p:attrName>ppt_x</p:attrName>
                                        </p:attrNameLst>
                                      </p:cBhvr>
                                      <p:tavLst>
                                        <p:tav tm="0">
                                          <p:val>
                                            <p:strVal val="#ppt_x"/>
                                          </p:val>
                                        </p:tav>
                                        <p:tav tm="100000">
                                          <p:val>
                                            <p:strVal val="#ppt_x"/>
                                          </p:val>
                                        </p:tav>
                                      </p:tavLst>
                                    </p:anim>
                                    <p:anim calcmode="lin" valueType="num">
                                      <p:cBhvr>
                                        <p:cTn id="14" dur="1500" fill="hold"/>
                                        <p:tgtEl>
                                          <p:spTgt spid="185"/>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1" presetID="2" grpId="3" fill="hold">
                                  <p:stCondLst>
                                    <p:cond delay="0"/>
                                  </p:stCondLst>
                                  <p:iterate type="el" backwards="0">
                                    <p:tmAbs val="0"/>
                                  </p:iterate>
                                  <p:childTnLst>
                                    <p:set>
                                      <p:cBhvr>
                                        <p:cTn id="18" fill="hold"/>
                                        <p:tgtEl>
                                          <p:spTgt spid="186"/>
                                        </p:tgtEl>
                                        <p:attrNameLst>
                                          <p:attrName>style.visibility</p:attrName>
                                        </p:attrNameLst>
                                      </p:cBhvr>
                                      <p:to>
                                        <p:strVal val="visible"/>
                                      </p:to>
                                    </p:set>
                                    <p:anim calcmode="lin" valueType="num">
                                      <p:cBhvr>
                                        <p:cTn id="19" dur="1000" fill="hold"/>
                                        <p:tgtEl>
                                          <p:spTgt spid="186"/>
                                        </p:tgtEl>
                                        <p:attrNameLst>
                                          <p:attrName>ppt_x</p:attrName>
                                        </p:attrNameLst>
                                      </p:cBhvr>
                                      <p:tavLst>
                                        <p:tav tm="0">
                                          <p:val>
                                            <p:strVal val="#ppt_x"/>
                                          </p:val>
                                        </p:tav>
                                        <p:tav tm="100000">
                                          <p:val>
                                            <p:strVal val="#ppt_x"/>
                                          </p:val>
                                        </p:tav>
                                      </p:tavLst>
                                    </p:anim>
                                    <p:anim calcmode="lin" valueType="num">
                                      <p:cBhvr>
                                        <p:cTn id="20" dur="1000" fill="hold"/>
                                        <p:tgtEl>
                                          <p:spTgt spid="18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5" grpId="2"/>
      <p:bldP build="whole" bldLvl="1" animBg="1" rev="0" advAuto="0" spid="184" grpId="1"/>
      <p:bldP build="whole" bldLvl="1" animBg="1" rev="0" advAuto="0" spid="186" grpId="3"/>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pic>
        <p:nvPicPr>
          <p:cNvPr id="189" name="ScreenRecorderProject6.mp4" descr="ScreenRecorderProject6.mp4"/>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1219200" y="-3"/>
            <a:ext cx="21945600" cy="13716005"/>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2897" fill="hold"/>
                                        <p:tgtEl>
                                          <p:spTgt spid="189"/>
                                        </p:tgtEl>
                                      </p:cBhvr>
                                    </p:cmd>
                                  </p:childTnLst>
                                </p:cTn>
                              </p:par>
                            </p:childTnLst>
                          </p:cTn>
                        </p:par>
                      </p:childTnLst>
                    </p:cTn>
                  </p:par>
                  <p:par>
                    <p:cTn id="7" fill="hold">
                      <p:stCondLst>
                        <p:cond delay="indefinite"/>
                      </p:stCondLst>
                      <p:childTnLst>
                        <p:par>
                          <p:cTn id="8" fill="hold">
                            <p:stCondLst>
                              <p:cond delay="0"/>
                            </p:stCondLst>
                            <p:childTnLst>
                              <p:par>
                                <p:cTn id="9" presetClass="mediacall" nodeType="clickEffect" presetSubtype="0" presetID="3" grpId="1" fill="hold">
                                  <p:stCondLst>
                                    <p:cond delay="0"/>
                                  </p:stCondLst>
                                  <p:childTnLst>
                                    <p:cmd type="call" cmd="stop">
                                      <p:cBhvr>
                                        <p:cTn id="10" dur="1000" fill="hold"/>
                                        <p:tgtEl>
                                          <p:spTgt spid="189"/>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11" fill="hold" display="0">
                  <p:stCondLst>
                    <p:cond delay="indefinite"/>
                  </p:stCondLst>
                </p:cTn>
                <p:tgtEl>
                  <p:spTgt spid="189"/>
                </p:tgtEl>
              </p:cMediaNode>
            </p:video>
            <p:seq concurrent="1" prevAc="none" nextAc="seek">
              <p:cTn id="12" evtFilter="cancelBubble" nodeType="interactiveSeq" restart="whenNotActive" fill="hold">
                <p:stCondLst>
                  <p:cond delay="0" evt="onClick">
                    <p:tgtEl>
                      <p:spTgt spid="189"/>
                    </p:tgtEl>
                  </p:cond>
                </p:stCondLst>
                <p:endSync delay="0" evt="end">
                  <p:rtn val="all"/>
                </p:endSync>
                <p:childTnLst>
                  <p:par>
                    <p:cTn id="13" fill="hold">
                      <p:stCondLst>
                        <p:cond delay="0"/>
                      </p:stCondLst>
                      <p:childTnLst>
                        <p:par>
                          <p:cTn id="14" fill="hold">
                            <p:stCondLst>
                              <p:cond delay="0"/>
                            </p:stCondLst>
                            <p:childTnLst>
                              <p:par>
                                <p:cTn id="15" presetClass="mediacall" nodeType="clickEffect" presetSubtype="0" presetID="2" fill="hold">
                                  <p:stCondLst>
                                    <p:cond delay="0"/>
                                  </p:stCondLst>
                                  <p:childTnLst>
                                    <p:cmd type="call" cmd="togglePause">
                                      <p:cBhvr>
                                        <p:cTn id="16" dur="1" fill="hold"/>
                                        <p:tgtEl>
                                          <p:spTgt spid="189"/>
                                        </p:tgtEl>
                                      </p:cBhvr>
                                    </p:cmd>
                                  </p:childTnLst>
                                </p:cTn>
                              </p:par>
                            </p:childTnLst>
                          </p:cTn>
                        </p:par>
                      </p:childTnLst>
                    </p:cTn>
                  </p:par>
                </p:childTnLst>
              </p:cTn>
              <p:nextCondLst>
                <p:cond delay="0" evt="onClick">
                  <p:tgtEl>
                    <p:spTgt spid="189"/>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91" name="Tech Used for Implementation:"/>
          <p:cNvSpPr txBox="1"/>
          <p:nvPr>
            <p:ph type="title"/>
          </p:nvPr>
        </p:nvSpPr>
        <p:spPr>
          <a:xfrm>
            <a:off x="1206500" y="952499"/>
            <a:ext cx="21971000" cy="1433166"/>
          </a:xfrm>
          <a:prstGeom prst="rect">
            <a:avLst/>
          </a:prstGeom>
        </p:spPr>
        <p:txBody>
          <a:bodyPr/>
          <a:lstStyle>
            <a:lvl1pPr>
              <a:defRPr b="0" spc="-200">
                <a:latin typeface="Cabin Regular Bold"/>
                <a:ea typeface="Cabin Regular Bold"/>
                <a:cs typeface="Cabin Regular Bold"/>
                <a:sym typeface="Cabin Regular Bold"/>
              </a:defRPr>
            </a:lvl1pPr>
          </a:lstStyle>
          <a:p>
            <a:pPr/>
            <a:r>
              <a:t>Tech Used for Implementation:</a:t>
            </a:r>
          </a:p>
        </p:txBody>
      </p:sp>
      <p:sp>
        <p:nvSpPr>
          <p:cNvPr id="192" name="Python for Building the Project…"/>
          <p:cNvSpPr txBox="1"/>
          <p:nvPr>
            <p:ph type="body" idx="1"/>
          </p:nvPr>
        </p:nvSpPr>
        <p:spPr>
          <a:xfrm>
            <a:off x="1206500" y="4248503"/>
            <a:ext cx="21971000" cy="8256015"/>
          </a:xfrm>
          <a:prstGeom prst="rect">
            <a:avLst/>
          </a:prstGeom>
        </p:spPr>
        <p:txBody>
          <a:bodyPr lIns="50800" tIns="50800" rIns="50800" bIns="50800"/>
          <a:lstStyle/>
          <a:p>
            <a:pPr marL="609600" indent="-609600" defTabSz="2438337">
              <a:lnSpc>
                <a:spcPct val="90000"/>
              </a:lnSpc>
              <a:spcBef>
                <a:spcPts val="4500"/>
              </a:spcBef>
              <a:buSzPct val="123000"/>
              <a:buChar char="•"/>
              <a:defRPr b="0" sz="4800"/>
            </a:pPr>
            <a:r>
              <a:t>Python for Building the Project</a:t>
            </a:r>
          </a:p>
          <a:p>
            <a:pPr marL="609600" indent="-609600" defTabSz="2438337">
              <a:lnSpc>
                <a:spcPct val="90000"/>
              </a:lnSpc>
              <a:spcBef>
                <a:spcPts val="4500"/>
              </a:spcBef>
              <a:buSzPct val="123000"/>
              <a:buChar char="•"/>
              <a:defRPr b="0" sz="4800"/>
            </a:pPr>
            <a:r>
              <a:t>Pygame, glm, Pywavefront libraries and modules.</a:t>
            </a:r>
          </a:p>
          <a:p>
            <a:pPr marL="609600" indent="-609600" defTabSz="2438337">
              <a:lnSpc>
                <a:spcPct val="90000"/>
              </a:lnSpc>
              <a:spcBef>
                <a:spcPts val="4500"/>
              </a:spcBef>
              <a:buSzPct val="123000"/>
              <a:buChar char="•"/>
              <a:defRPr b="0" sz="4800"/>
            </a:pPr>
            <a:r>
              <a:t>IDE: VS Code, Pycharm</a:t>
            </a:r>
          </a:p>
        </p:txBody>
      </p:sp>
      <p:sp>
        <p:nvSpPr>
          <p:cNvPr id="193" name="Teddy 3 Verse"/>
          <p:cNvSpPr txBox="1"/>
          <p:nvPr/>
        </p:nvSpPr>
        <p:spPr>
          <a:xfrm>
            <a:off x="22362929" y="12970864"/>
            <a:ext cx="1594613" cy="406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nSpc>
                <a:spcPct val="80000"/>
              </a:lnSpc>
              <a:defRPr spc="-39" sz="2000">
                <a:solidFill>
                  <a:srgbClr val="FFFFFF"/>
                </a:solidFill>
                <a:latin typeface="Cabin Regular Regular"/>
                <a:ea typeface="Cabin Regular Regular"/>
                <a:cs typeface="Cabin Regular Regular"/>
                <a:sym typeface="Cabin Regular Regular"/>
              </a:defRPr>
            </a:lvl1pPr>
          </a:lstStyle>
          <a:p>
            <a:pPr/>
            <a:r>
              <a:t>Teddy 3 Verse </a:t>
            </a:r>
          </a:p>
        </p:txBody>
      </p:sp>
      <p:pic>
        <p:nvPicPr>
          <p:cNvPr id="194" name="bear.svg" descr="bear.svg"/>
          <p:cNvPicPr>
            <a:picLocks noChangeAspect="1"/>
          </p:cNvPicPr>
          <p:nvPr/>
        </p:nvPicPr>
        <p:blipFill>
          <a:blip r:embed="rId3">
            <a:extLst/>
          </a:blip>
          <a:stretch>
            <a:fillRect/>
          </a:stretch>
        </p:blipFill>
        <p:spPr>
          <a:xfrm>
            <a:off x="21623805" y="12653411"/>
            <a:ext cx="635003" cy="725389"/>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32_DynamicDark">
  <a:themeElements>
    <a:clrScheme name="32_DynamicDark">
      <a:dk1>
        <a:srgbClr val="000000"/>
      </a:dk1>
      <a:lt1>
        <a:srgbClr val="000000"/>
      </a:lt1>
      <a:dk2>
        <a:srgbClr val="A7A7A7"/>
      </a:dk2>
      <a:lt2>
        <a:srgbClr val="535353"/>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Helvetica"/>
        <a:ea typeface="Helvetica"/>
        <a:cs typeface="Helvetica"/>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BE00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32_DynamicDark">
  <a:themeElements>
    <a:clrScheme name="32_DynamicDark">
      <a:dk1>
        <a:srgbClr val="000000"/>
      </a:dk1>
      <a:lt1>
        <a:srgbClr val="FFFFFF"/>
      </a:lt1>
      <a:dk2>
        <a:srgbClr val="A7A7A7"/>
      </a:dk2>
      <a:lt2>
        <a:srgbClr val="535353"/>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2_DynamicDark">
      <a:majorFont>
        <a:latin typeface="Helvetica Neue"/>
        <a:ea typeface="Helvetica Neue"/>
        <a:cs typeface="Helvetica Neue"/>
      </a:majorFont>
      <a:minorFont>
        <a:latin typeface="Helvetica"/>
        <a:ea typeface="Helvetica"/>
        <a:cs typeface="Helvetica"/>
      </a:minorFont>
    </a:fontScheme>
    <a:fmtScheme name="32_DynamicDar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BE00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7"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mj-lt"/>
            <a:ea typeface="+mj-ea"/>
            <a:cs typeface="+mj-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